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sldIdLst>
    <p:sldId id="257" r:id="rId7"/>
    <p:sldId id="258" r:id="rId8"/>
    <p:sldId id="259" r:id="rId9"/>
    <p:sldId id="260" r:id="rId10"/>
    <p:sldId id="261" r:id="rId11"/>
    <p:sldId id="262" r:id="rId12"/>
  </p:sldIdLst>
  <p:sldSz cx="9144000" cy="5143500" type="screen16x9"/>
  <p:notesSz cx="6858000" cy="9144000"/>
  <p:defaultTextStyle>
    <a:defPPr>
      <a:defRPr lang="en-US"/>
    </a:defPPr>
    <a:lvl1pPr marL="0" algn="l" defTabSz="913995" rtl="0" eaLnBrk="1" latinLnBrk="0" hangingPunct="1">
      <a:defRPr sz="1800" kern="1200">
        <a:solidFill>
          <a:schemeClr val="tx1"/>
        </a:solidFill>
        <a:latin typeface="+mn-lt"/>
        <a:ea typeface="+mn-ea"/>
        <a:cs typeface="+mn-cs"/>
      </a:defRPr>
    </a:lvl1pPr>
    <a:lvl2pPr marL="456986" algn="l" defTabSz="913995" rtl="0" eaLnBrk="1" latinLnBrk="0" hangingPunct="1">
      <a:defRPr sz="1800" kern="1200">
        <a:solidFill>
          <a:schemeClr val="tx1"/>
        </a:solidFill>
        <a:latin typeface="+mn-lt"/>
        <a:ea typeface="+mn-ea"/>
        <a:cs typeface="+mn-cs"/>
      </a:defRPr>
    </a:lvl2pPr>
    <a:lvl3pPr marL="913995" algn="l" defTabSz="913995" rtl="0" eaLnBrk="1" latinLnBrk="0" hangingPunct="1">
      <a:defRPr sz="1800" kern="1200">
        <a:solidFill>
          <a:schemeClr val="tx1"/>
        </a:solidFill>
        <a:latin typeface="+mn-lt"/>
        <a:ea typeface="+mn-ea"/>
        <a:cs typeface="+mn-cs"/>
      </a:defRPr>
    </a:lvl3pPr>
    <a:lvl4pPr marL="1370988" algn="l" defTabSz="913995" rtl="0" eaLnBrk="1" latinLnBrk="0" hangingPunct="1">
      <a:defRPr sz="1800" kern="1200">
        <a:solidFill>
          <a:schemeClr val="tx1"/>
        </a:solidFill>
        <a:latin typeface="+mn-lt"/>
        <a:ea typeface="+mn-ea"/>
        <a:cs typeface="+mn-cs"/>
      </a:defRPr>
    </a:lvl4pPr>
    <a:lvl5pPr marL="1827989" algn="l" defTabSz="913995" rtl="0" eaLnBrk="1" latinLnBrk="0" hangingPunct="1">
      <a:defRPr sz="1800" kern="1200">
        <a:solidFill>
          <a:schemeClr val="tx1"/>
        </a:solidFill>
        <a:latin typeface="+mn-lt"/>
        <a:ea typeface="+mn-ea"/>
        <a:cs typeface="+mn-cs"/>
      </a:defRPr>
    </a:lvl5pPr>
    <a:lvl6pPr marL="2284974" algn="l" defTabSz="913995" rtl="0" eaLnBrk="1" latinLnBrk="0" hangingPunct="1">
      <a:defRPr sz="1800" kern="1200">
        <a:solidFill>
          <a:schemeClr val="tx1"/>
        </a:solidFill>
        <a:latin typeface="+mn-lt"/>
        <a:ea typeface="+mn-ea"/>
        <a:cs typeface="+mn-cs"/>
      </a:defRPr>
    </a:lvl6pPr>
    <a:lvl7pPr marL="2741960" algn="l" defTabSz="913995" rtl="0" eaLnBrk="1" latinLnBrk="0" hangingPunct="1">
      <a:defRPr sz="1800" kern="1200">
        <a:solidFill>
          <a:schemeClr val="tx1"/>
        </a:solidFill>
        <a:latin typeface="+mn-lt"/>
        <a:ea typeface="+mn-ea"/>
        <a:cs typeface="+mn-cs"/>
      </a:defRPr>
    </a:lvl7pPr>
    <a:lvl8pPr marL="3198960" algn="l" defTabSz="913995" rtl="0" eaLnBrk="1" latinLnBrk="0" hangingPunct="1">
      <a:defRPr sz="1800" kern="1200">
        <a:solidFill>
          <a:schemeClr val="tx1"/>
        </a:solidFill>
        <a:latin typeface="+mn-lt"/>
        <a:ea typeface="+mn-ea"/>
        <a:cs typeface="+mn-cs"/>
      </a:defRPr>
    </a:lvl8pPr>
    <a:lvl9pPr marL="3655954" algn="l" defTabSz="91399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669"/>
  </p:normalViewPr>
  <p:slideViewPr>
    <p:cSldViewPr>
      <p:cViewPr varScale="1">
        <p:scale>
          <a:sx n="117" d="100"/>
          <a:sy n="117" d="100"/>
        </p:scale>
        <p:origin x="1232"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C1AC-9414-44F9-808D-B740516626C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4C00EA6-AE17-4047-8AE4-B303DCC2DC9F}"/>
              </a:ext>
            </a:extLst>
          </p:cNvPr>
          <p:cNvSpPr>
            <a:spLocks noGrp="1"/>
          </p:cNvSpPr>
          <p:nvPr>
            <p:ph type="subTitle" idx="1"/>
          </p:nvPr>
        </p:nvSpPr>
        <p:spPr>
          <a:xfrm>
            <a:off x="1143000" y="2701528"/>
            <a:ext cx="6858000" cy="1241822"/>
          </a:xfrm>
        </p:spPr>
        <p:txBody>
          <a:bodyPr/>
          <a:lstStyle>
            <a:lvl1pPr marL="0" indent="0" algn="ctr">
              <a:buNone/>
              <a:defRPr sz="1800"/>
            </a:lvl1pPr>
            <a:lvl2pPr marL="342749" indent="0" algn="ctr">
              <a:buNone/>
              <a:defRPr sz="1500"/>
            </a:lvl2pPr>
            <a:lvl3pPr marL="685511" indent="0" algn="ctr">
              <a:buNone/>
              <a:defRPr sz="1400"/>
            </a:lvl3pPr>
            <a:lvl4pPr marL="1028267" indent="0" algn="ctr">
              <a:buNone/>
              <a:defRPr sz="1200"/>
            </a:lvl4pPr>
            <a:lvl5pPr marL="1371022" indent="0" algn="ctr">
              <a:buNone/>
              <a:defRPr sz="1200"/>
            </a:lvl5pPr>
            <a:lvl6pPr marL="1713785" indent="0" algn="ctr">
              <a:buNone/>
              <a:defRPr sz="1200"/>
            </a:lvl6pPr>
            <a:lvl7pPr marL="2056532" indent="0" algn="ctr">
              <a:buNone/>
              <a:defRPr sz="1200"/>
            </a:lvl7pPr>
            <a:lvl8pPr marL="2399280" indent="0" algn="ctr">
              <a:buNone/>
              <a:defRPr sz="1200"/>
            </a:lvl8pPr>
            <a:lvl9pPr marL="2742029"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843C242-FE01-44F8-A1FA-CDB64663BBAE}"/>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E7945CF-44FC-41FF-88B1-636D7C55B41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D6577E-ED3A-4CAD-A4FF-E2098257EE6E}"/>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74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6CF8-8B05-4E36-A59E-20344E4BE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878CB-D206-4CEA-A8F0-3CEB08F8B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A9F75-39A4-4FDA-9BC9-CCBAABBA9E6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901AFBB-467E-4856-8CED-6C23C8822C2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B49BAAA-A13C-4D35-B493-3A8D0B7BE8EC}"/>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674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75BB-AB21-4B1A-972A-C7EA7FF055D2}"/>
              </a:ext>
            </a:extLst>
          </p:cNvPr>
          <p:cNvSpPr>
            <a:spLocks noGrp="1"/>
          </p:cNvSpPr>
          <p:nvPr>
            <p:ph type="title" orient="vert"/>
          </p:nvPr>
        </p:nvSpPr>
        <p:spPr>
          <a:xfrm>
            <a:off x="6543676" y="273861"/>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08DD2-EC92-4899-B452-DB7B985185B3}"/>
              </a:ext>
            </a:extLst>
          </p:cNvPr>
          <p:cNvSpPr>
            <a:spLocks noGrp="1"/>
          </p:cNvSpPr>
          <p:nvPr>
            <p:ph type="body" orient="vert" idx="1"/>
          </p:nvPr>
        </p:nvSpPr>
        <p:spPr>
          <a:xfrm>
            <a:off x="628652" y="273861"/>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18206-7C11-4D88-A0E2-72E7FD67D981}"/>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A23E3BD5-24E4-4F2C-A6AD-4ADD712ED7E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FAD86E4-A4C4-4DC5-B360-A582FFF4B7CB}"/>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3168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C1AC-9414-44F9-808D-B740516626C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4C00EA6-AE17-4047-8AE4-B303DCC2DC9F}"/>
              </a:ext>
            </a:extLst>
          </p:cNvPr>
          <p:cNvSpPr>
            <a:spLocks noGrp="1"/>
          </p:cNvSpPr>
          <p:nvPr>
            <p:ph type="subTitle" idx="1"/>
          </p:nvPr>
        </p:nvSpPr>
        <p:spPr>
          <a:xfrm>
            <a:off x="1143000" y="2701528"/>
            <a:ext cx="6858000" cy="1241822"/>
          </a:xfrm>
        </p:spPr>
        <p:txBody>
          <a:bodyPr/>
          <a:lstStyle>
            <a:lvl1pPr marL="0" indent="0" algn="ctr">
              <a:buNone/>
              <a:defRPr sz="1800"/>
            </a:lvl1pPr>
            <a:lvl2pPr marL="342767" indent="0" algn="ctr">
              <a:buNone/>
              <a:defRPr sz="1500"/>
            </a:lvl2pPr>
            <a:lvl3pPr marL="685545" indent="0" algn="ctr">
              <a:buNone/>
              <a:defRPr sz="1400"/>
            </a:lvl3pPr>
            <a:lvl4pPr marL="1028318" indent="0" algn="ctr">
              <a:buNone/>
              <a:defRPr sz="1200"/>
            </a:lvl4pPr>
            <a:lvl5pPr marL="1371090" indent="0" algn="ctr">
              <a:buNone/>
              <a:defRPr sz="1200"/>
            </a:lvl5pPr>
            <a:lvl6pPr marL="1713869" indent="0" algn="ctr">
              <a:buNone/>
              <a:defRPr sz="1200"/>
            </a:lvl6pPr>
            <a:lvl7pPr marL="2056634" indent="0" algn="ctr">
              <a:buNone/>
              <a:defRPr sz="1200"/>
            </a:lvl7pPr>
            <a:lvl8pPr marL="2399400" indent="0" algn="ctr">
              <a:buNone/>
              <a:defRPr sz="1200"/>
            </a:lvl8pPr>
            <a:lvl9pPr marL="2742167"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843C242-FE01-44F8-A1FA-CDB64663BBAE}"/>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E7945CF-44FC-41FF-88B1-636D7C55B41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D6577E-ED3A-4CAD-A4FF-E2098257EE6E}"/>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3985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48DB-E2C6-419D-8887-617D8DD81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20A5F-8E69-4FF8-913D-AC7E3ED8F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9F56-909A-4D96-A456-8EEB31A10529}"/>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0610249-72D8-4710-AB8E-F6A1081C94C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C856257-9456-49A2-B61D-D9B6A133432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2997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765-7923-42A4-90AC-59C58F5B17C9}"/>
              </a:ext>
            </a:extLst>
          </p:cNvPr>
          <p:cNvSpPr>
            <a:spLocks noGrp="1"/>
          </p:cNvSpPr>
          <p:nvPr>
            <p:ph type="title"/>
          </p:nvPr>
        </p:nvSpPr>
        <p:spPr>
          <a:xfrm>
            <a:off x="623888" y="1282319"/>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E6818BB-5816-4E78-823E-7D583B756458}"/>
              </a:ext>
            </a:extLst>
          </p:cNvPr>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767" indent="0">
              <a:buNone/>
              <a:defRPr sz="1500">
                <a:solidFill>
                  <a:schemeClr val="tx1">
                    <a:tint val="75000"/>
                  </a:schemeClr>
                </a:solidFill>
              </a:defRPr>
            </a:lvl2pPr>
            <a:lvl3pPr marL="685545" indent="0">
              <a:buNone/>
              <a:defRPr sz="1400">
                <a:solidFill>
                  <a:schemeClr val="tx1">
                    <a:tint val="75000"/>
                  </a:schemeClr>
                </a:solidFill>
              </a:defRPr>
            </a:lvl3pPr>
            <a:lvl4pPr marL="1028318" indent="0">
              <a:buNone/>
              <a:defRPr sz="1200">
                <a:solidFill>
                  <a:schemeClr val="tx1">
                    <a:tint val="75000"/>
                  </a:schemeClr>
                </a:solidFill>
              </a:defRPr>
            </a:lvl4pPr>
            <a:lvl5pPr marL="1371090" indent="0">
              <a:buNone/>
              <a:defRPr sz="1200">
                <a:solidFill>
                  <a:schemeClr val="tx1">
                    <a:tint val="75000"/>
                  </a:schemeClr>
                </a:solidFill>
              </a:defRPr>
            </a:lvl5pPr>
            <a:lvl6pPr marL="1713869" indent="0">
              <a:buNone/>
              <a:defRPr sz="1200">
                <a:solidFill>
                  <a:schemeClr val="tx1">
                    <a:tint val="75000"/>
                  </a:schemeClr>
                </a:solidFill>
              </a:defRPr>
            </a:lvl6pPr>
            <a:lvl7pPr marL="2056634" indent="0">
              <a:buNone/>
              <a:defRPr sz="1200">
                <a:solidFill>
                  <a:schemeClr val="tx1">
                    <a:tint val="75000"/>
                  </a:schemeClr>
                </a:solidFill>
              </a:defRPr>
            </a:lvl7pPr>
            <a:lvl8pPr marL="2399400" indent="0">
              <a:buNone/>
              <a:defRPr sz="1200">
                <a:solidFill>
                  <a:schemeClr val="tx1">
                    <a:tint val="75000"/>
                  </a:schemeClr>
                </a:solidFill>
              </a:defRPr>
            </a:lvl8pPr>
            <a:lvl9pPr marL="2742167"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5EB22-8F59-47E6-92F4-893DD2BA59A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0D16B9A-D012-4D31-AAA3-FF36ADE4B5E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9100720-5AC5-46BC-AFD7-CBE3EFED3C86}"/>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5188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C4B3-1D37-4864-BFEA-D2A16300F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06344C-9A69-4221-8FA8-989E6268426D}"/>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5A186-C5C7-43E2-8540-A3894AA33AD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E01A0-9AD4-4F38-8A9E-7649FB6E592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9CD9413-3219-49B8-BE46-2AD0215D44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14599F-221E-48A2-8DAD-A2CA97214495}"/>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936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436F-F101-4C1A-92B9-549B232A71F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64F05-1C36-4FC7-93D6-3E93EBDF8824}"/>
              </a:ext>
            </a:extLst>
          </p:cNvPr>
          <p:cNvSpPr>
            <a:spLocks noGrp="1"/>
          </p:cNvSpPr>
          <p:nvPr>
            <p:ph type="body" idx="1"/>
          </p:nvPr>
        </p:nvSpPr>
        <p:spPr>
          <a:xfrm>
            <a:off x="629842" y="1260872"/>
            <a:ext cx="3868340" cy="617934"/>
          </a:xfrm>
        </p:spPr>
        <p:txBody>
          <a:bodyPr anchor="b"/>
          <a:lstStyle>
            <a:lvl1pPr marL="0" indent="0">
              <a:buNone/>
              <a:defRPr sz="1800" b="1"/>
            </a:lvl1pPr>
            <a:lvl2pPr marL="342767" indent="0">
              <a:buNone/>
              <a:defRPr sz="1500" b="1"/>
            </a:lvl2pPr>
            <a:lvl3pPr marL="685545" indent="0">
              <a:buNone/>
              <a:defRPr sz="1400" b="1"/>
            </a:lvl3pPr>
            <a:lvl4pPr marL="1028318" indent="0">
              <a:buNone/>
              <a:defRPr sz="1200" b="1"/>
            </a:lvl4pPr>
            <a:lvl5pPr marL="1371090" indent="0">
              <a:buNone/>
              <a:defRPr sz="1200" b="1"/>
            </a:lvl5pPr>
            <a:lvl6pPr marL="1713869" indent="0">
              <a:buNone/>
              <a:defRPr sz="1200" b="1"/>
            </a:lvl6pPr>
            <a:lvl7pPr marL="2056634" indent="0">
              <a:buNone/>
              <a:defRPr sz="1200" b="1"/>
            </a:lvl7pPr>
            <a:lvl8pPr marL="2399400" indent="0">
              <a:buNone/>
              <a:defRPr sz="1200" b="1"/>
            </a:lvl8pPr>
            <a:lvl9pPr marL="2742167"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91698-DCB3-4A6B-924C-ACA969C74EE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3B140-CB9A-435D-91D5-815633FA2352}"/>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67" indent="0">
              <a:buNone/>
              <a:defRPr sz="1500" b="1"/>
            </a:lvl2pPr>
            <a:lvl3pPr marL="685545" indent="0">
              <a:buNone/>
              <a:defRPr sz="1400" b="1"/>
            </a:lvl3pPr>
            <a:lvl4pPr marL="1028318" indent="0">
              <a:buNone/>
              <a:defRPr sz="1200" b="1"/>
            </a:lvl4pPr>
            <a:lvl5pPr marL="1371090" indent="0">
              <a:buNone/>
              <a:defRPr sz="1200" b="1"/>
            </a:lvl5pPr>
            <a:lvl6pPr marL="1713869" indent="0">
              <a:buNone/>
              <a:defRPr sz="1200" b="1"/>
            </a:lvl6pPr>
            <a:lvl7pPr marL="2056634" indent="0">
              <a:buNone/>
              <a:defRPr sz="1200" b="1"/>
            </a:lvl7pPr>
            <a:lvl8pPr marL="2399400" indent="0">
              <a:buNone/>
              <a:defRPr sz="1200" b="1"/>
            </a:lvl8pPr>
            <a:lvl9pPr marL="2742167"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6553E4-DB55-4A87-A43B-323095B2F249}"/>
              </a:ext>
            </a:extLst>
          </p:cNvPr>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473D-0AF3-4776-9D37-B06EE6FC6FC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2030909-1708-4FC0-884B-C6957E316FE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4EF2348-3755-4459-A64D-AB8049B602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2108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F07B-C9F2-4719-8252-A72B8008D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E05BC-0D57-4B50-96F5-B0BCE752F824}"/>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7B5B405-1D1D-406F-8BAC-2FE187797CCB}"/>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64D37B-2439-463A-B82F-2C98E1042932}"/>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8644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7B8D-6138-464C-82EE-013EC801252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61C403A-2777-47CE-97D7-30EE732C8232}"/>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174F1CD7-C898-4961-A9D2-90CC838C5D3A}"/>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8175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2AF1-2CC0-458F-998A-903F27CD889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836B649-3E47-483F-94B6-7F243548EDA4}"/>
              </a:ext>
            </a:extLst>
          </p:cNvPr>
          <p:cNvSpPr>
            <a:spLocks noGrp="1"/>
          </p:cNvSpPr>
          <p:nvPr>
            <p:ph idx="1"/>
          </p:nvPr>
        </p:nvSpPr>
        <p:spPr>
          <a:xfrm>
            <a:off x="3887391" y="740584"/>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0307E-04D5-4B8E-A61A-9BA8A65A321D}"/>
              </a:ext>
            </a:extLst>
          </p:cNvPr>
          <p:cNvSpPr>
            <a:spLocks noGrp="1"/>
          </p:cNvSpPr>
          <p:nvPr>
            <p:ph type="body" sz="half" idx="2"/>
          </p:nvPr>
        </p:nvSpPr>
        <p:spPr>
          <a:xfrm>
            <a:off x="629841" y="1543052"/>
            <a:ext cx="2949178" cy="2858691"/>
          </a:xfrm>
        </p:spPr>
        <p:txBody>
          <a:bodyPr/>
          <a:lstStyle>
            <a:lvl1pPr marL="0" indent="0">
              <a:buNone/>
              <a:defRPr sz="1200"/>
            </a:lvl1pPr>
            <a:lvl2pPr marL="342767" indent="0">
              <a:buNone/>
              <a:defRPr sz="1100"/>
            </a:lvl2pPr>
            <a:lvl3pPr marL="685545" indent="0">
              <a:buNone/>
              <a:defRPr sz="900"/>
            </a:lvl3pPr>
            <a:lvl4pPr marL="1028318" indent="0">
              <a:buNone/>
              <a:defRPr sz="800"/>
            </a:lvl4pPr>
            <a:lvl5pPr marL="1371090" indent="0">
              <a:buNone/>
              <a:defRPr sz="800"/>
            </a:lvl5pPr>
            <a:lvl6pPr marL="1713869" indent="0">
              <a:buNone/>
              <a:defRPr sz="800"/>
            </a:lvl6pPr>
            <a:lvl7pPr marL="2056634" indent="0">
              <a:buNone/>
              <a:defRPr sz="800"/>
            </a:lvl7pPr>
            <a:lvl8pPr marL="2399400" indent="0">
              <a:buNone/>
              <a:defRPr sz="800"/>
            </a:lvl8pPr>
            <a:lvl9pPr marL="2742167"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F16AC373-D22B-425F-B931-20CAB44E3CF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0B4B7E5-EEFB-4FED-AE4B-03D10F2BC6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4F3C64D-04A6-42D5-B3C6-181836D1E960}"/>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215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48DB-E2C6-419D-8887-617D8DD81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20A5F-8E69-4FF8-913D-AC7E3ED8F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9F56-909A-4D96-A456-8EEB31A10529}"/>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0610249-72D8-4710-AB8E-F6A1081C94C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C856257-9456-49A2-B61D-D9B6A133432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6653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5BEF-FB9E-4058-8167-2FA6442DB93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0E96170-85CB-4D12-B723-EA2EAAAD34AD}"/>
              </a:ext>
            </a:extLst>
          </p:cNvPr>
          <p:cNvSpPr>
            <a:spLocks noGrp="1"/>
          </p:cNvSpPr>
          <p:nvPr>
            <p:ph type="pic" idx="1"/>
          </p:nvPr>
        </p:nvSpPr>
        <p:spPr>
          <a:xfrm>
            <a:off x="3887391" y="740584"/>
            <a:ext cx="4629150" cy="3655219"/>
          </a:xfrm>
        </p:spPr>
        <p:txBody>
          <a:bodyPr/>
          <a:lstStyle>
            <a:lvl1pPr marL="0" indent="0">
              <a:buNone/>
              <a:defRPr sz="2400"/>
            </a:lvl1pPr>
            <a:lvl2pPr marL="342767" indent="0">
              <a:buNone/>
              <a:defRPr sz="2100"/>
            </a:lvl2pPr>
            <a:lvl3pPr marL="685545" indent="0">
              <a:buNone/>
              <a:defRPr sz="1800"/>
            </a:lvl3pPr>
            <a:lvl4pPr marL="1028318" indent="0">
              <a:buNone/>
              <a:defRPr sz="1500"/>
            </a:lvl4pPr>
            <a:lvl5pPr marL="1371090" indent="0">
              <a:buNone/>
              <a:defRPr sz="1500"/>
            </a:lvl5pPr>
            <a:lvl6pPr marL="1713869" indent="0">
              <a:buNone/>
              <a:defRPr sz="1500"/>
            </a:lvl6pPr>
            <a:lvl7pPr marL="2056634" indent="0">
              <a:buNone/>
              <a:defRPr sz="1500"/>
            </a:lvl7pPr>
            <a:lvl8pPr marL="2399400" indent="0">
              <a:buNone/>
              <a:defRPr sz="1500"/>
            </a:lvl8pPr>
            <a:lvl9pPr marL="2742167" indent="0">
              <a:buNone/>
              <a:defRPr sz="1500"/>
            </a:lvl9pPr>
          </a:lstStyle>
          <a:p>
            <a:endParaRPr lang="en-US"/>
          </a:p>
        </p:txBody>
      </p:sp>
      <p:sp>
        <p:nvSpPr>
          <p:cNvPr id="4" name="Text Placeholder 3">
            <a:extLst>
              <a:ext uri="{FF2B5EF4-FFF2-40B4-BE49-F238E27FC236}">
                <a16:creationId xmlns:a16="http://schemas.microsoft.com/office/drawing/2014/main" id="{C5C6447C-309A-4573-9B79-BA04B656AC47}"/>
              </a:ext>
            </a:extLst>
          </p:cNvPr>
          <p:cNvSpPr>
            <a:spLocks noGrp="1"/>
          </p:cNvSpPr>
          <p:nvPr>
            <p:ph type="body" sz="half" idx="2"/>
          </p:nvPr>
        </p:nvSpPr>
        <p:spPr>
          <a:xfrm>
            <a:off x="629841" y="1543052"/>
            <a:ext cx="2949178" cy="2858691"/>
          </a:xfrm>
        </p:spPr>
        <p:txBody>
          <a:bodyPr/>
          <a:lstStyle>
            <a:lvl1pPr marL="0" indent="0">
              <a:buNone/>
              <a:defRPr sz="1200"/>
            </a:lvl1pPr>
            <a:lvl2pPr marL="342767" indent="0">
              <a:buNone/>
              <a:defRPr sz="1100"/>
            </a:lvl2pPr>
            <a:lvl3pPr marL="685545" indent="0">
              <a:buNone/>
              <a:defRPr sz="900"/>
            </a:lvl3pPr>
            <a:lvl4pPr marL="1028318" indent="0">
              <a:buNone/>
              <a:defRPr sz="800"/>
            </a:lvl4pPr>
            <a:lvl5pPr marL="1371090" indent="0">
              <a:buNone/>
              <a:defRPr sz="800"/>
            </a:lvl5pPr>
            <a:lvl6pPr marL="1713869" indent="0">
              <a:buNone/>
              <a:defRPr sz="800"/>
            </a:lvl6pPr>
            <a:lvl7pPr marL="2056634" indent="0">
              <a:buNone/>
              <a:defRPr sz="800"/>
            </a:lvl7pPr>
            <a:lvl8pPr marL="2399400" indent="0">
              <a:buNone/>
              <a:defRPr sz="800"/>
            </a:lvl8pPr>
            <a:lvl9pPr marL="2742167"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59377784-06F9-4273-BF78-37F3C727E575}"/>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CD6A4DF4-1458-4286-A13C-77A9F4EB603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95073E3A-08CB-4990-B112-7CEA126BB6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317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6CF8-8B05-4E36-A59E-20344E4BE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878CB-D206-4CEA-A8F0-3CEB08F8B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A9F75-39A4-4FDA-9BC9-CCBAABBA9E6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901AFBB-467E-4856-8CED-6C23C8822C2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B49BAAA-A13C-4D35-B493-3A8D0B7BE8EC}"/>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3260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75BB-AB21-4B1A-972A-C7EA7FF055D2}"/>
              </a:ext>
            </a:extLst>
          </p:cNvPr>
          <p:cNvSpPr>
            <a:spLocks noGrp="1"/>
          </p:cNvSpPr>
          <p:nvPr>
            <p:ph type="title" orient="vert"/>
          </p:nvPr>
        </p:nvSpPr>
        <p:spPr>
          <a:xfrm>
            <a:off x="6543676" y="273859"/>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08DD2-EC92-4899-B452-DB7B985185B3}"/>
              </a:ext>
            </a:extLst>
          </p:cNvPr>
          <p:cNvSpPr>
            <a:spLocks noGrp="1"/>
          </p:cNvSpPr>
          <p:nvPr>
            <p:ph type="body" orient="vert" idx="1"/>
          </p:nvPr>
        </p:nvSpPr>
        <p:spPr>
          <a:xfrm>
            <a:off x="628652" y="273859"/>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18206-7C11-4D88-A0E2-72E7FD67D981}"/>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A23E3BD5-24E4-4F2C-A6AD-4ADD712ED7E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FAD86E4-A4C4-4DC5-B360-A582FFF4B7CB}"/>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44243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C1AC-9414-44F9-808D-B740516626C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4C00EA6-AE17-4047-8AE4-B303DCC2DC9F}"/>
              </a:ext>
            </a:extLst>
          </p:cNvPr>
          <p:cNvSpPr>
            <a:spLocks noGrp="1"/>
          </p:cNvSpPr>
          <p:nvPr>
            <p:ph type="subTitle" idx="1"/>
          </p:nvPr>
        </p:nvSpPr>
        <p:spPr>
          <a:xfrm>
            <a:off x="1143000" y="2701528"/>
            <a:ext cx="6858000" cy="1241822"/>
          </a:xfrm>
        </p:spPr>
        <p:txBody>
          <a:bodyPr/>
          <a:lstStyle>
            <a:lvl1pPr marL="0" indent="0" algn="ctr">
              <a:buNone/>
              <a:defRPr sz="1800"/>
            </a:lvl1pPr>
            <a:lvl2pPr marL="342794" indent="0" algn="ctr">
              <a:buNone/>
              <a:defRPr sz="1500"/>
            </a:lvl2pPr>
            <a:lvl3pPr marL="685596" indent="0" algn="ctr">
              <a:buNone/>
              <a:defRPr sz="1400"/>
            </a:lvl3pPr>
            <a:lvl4pPr marL="1028394" indent="0" algn="ctr">
              <a:buNone/>
              <a:defRPr sz="1200"/>
            </a:lvl4pPr>
            <a:lvl5pPr marL="1371192" indent="0" algn="ctr">
              <a:buNone/>
              <a:defRPr sz="1200"/>
            </a:lvl5pPr>
            <a:lvl6pPr marL="1713995" indent="0" algn="ctr">
              <a:buNone/>
              <a:defRPr sz="1200"/>
            </a:lvl6pPr>
            <a:lvl7pPr marL="2056787" indent="0" algn="ctr">
              <a:buNone/>
              <a:defRPr sz="1200"/>
            </a:lvl7pPr>
            <a:lvl8pPr marL="2399580" indent="0" algn="ctr">
              <a:buNone/>
              <a:defRPr sz="1200"/>
            </a:lvl8pPr>
            <a:lvl9pPr marL="2742374"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843C242-FE01-44F8-A1FA-CDB64663BBAE}"/>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E7945CF-44FC-41FF-88B1-636D7C55B41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D6577E-ED3A-4CAD-A4FF-E2098257EE6E}"/>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1203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48DB-E2C6-419D-8887-617D8DD81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20A5F-8E69-4FF8-913D-AC7E3ED8F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9F56-909A-4D96-A456-8EEB31A10529}"/>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0610249-72D8-4710-AB8E-F6A1081C94C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C856257-9456-49A2-B61D-D9B6A133432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467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765-7923-42A4-90AC-59C58F5B17C9}"/>
              </a:ext>
            </a:extLst>
          </p:cNvPr>
          <p:cNvSpPr>
            <a:spLocks noGrp="1"/>
          </p:cNvSpPr>
          <p:nvPr>
            <p:ph type="title"/>
          </p:nvPr>
        </p:nvSpPr>
        <p:spPr>
          <a:xfrm>
            <a:off x="623888" y="1282316"/>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E6818BB-5816-4E78-823E-7D583B756458}"/>
              </a:ext>
            </a:extLst>
          </p:cNvPr>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794" indent="0">
              <a:buNone/>
              <a:defRPr sz="1500">
                <a:solidFill>
                  <a:schemeClr val="tx1">
                    <a:tint val="75000"/>
                  </a:schemeClr>
                </a:solidFill>
              </a:defRPr>
            </a:lvl2pPr>
            <a:lvl3pPr marL="685596" indent="0">
              <a:buNone/>
              <a:defRPr sz="1400">
                <a:solidFill>
                  <a:schemeClr val="tx1">
                    <a:tint val="75000"/>
                  </a:schemeClr>
                </a:solidFill>
              </a:defRPr>
            </a:lvl3pPr>
            <a:lvl4pPr marL="1028394" indent="0">
              <a:buNone/>
              <a:defRPr sz="1200">
                <a:solidFill>
                  <a:schemeClr val="tx1">
                    <a:tint val="75000"/>
                  </a:schemeClr>
                </a:solidFill>
              </a:defRPr>
            </a:lvl4pPr>
            <a:lvl5pPr marL="1371192" indent="0">
              <a:buNone/>
              <a:defRPr sz="1200">
                <a:solidFill>
                  <a:schemeClr val="tx1">
                    <a:tint val="75000"/>
                  </a:schemeClr>
                </a:solidFill>
              </a:defRPr>
            </a:lvl5pPr>
            <a:lvl6pPr marL="1713995" indent="0">
              <a:buNone/>
              <a:defRPr sz="1200">
                <a:solidFill>
                  <a:schemeClr val="tx1">
                    <a:tint val="75000"/>
                  </a:schemeClr>
                </a:solidFill>
              </a:defRPr>
            </a:lvl6pPr>
            <a:lvl7pPr marL="2056787" indent="0">
              <a:buNone/>
              <a:defRPr sz="1200">
                <a:solidFill>
                  <a:schemeClr val="tx1">
                    <a:tint val="75000"/>
                  </a:schemeClr>
                </a:solidFill>
              </a:defRPr>
            </a:lvl7pPr>
            <a:lvl8pPr marL="2399580" indent="0">
              <a:buNone/>
              <a:defRPr sz="1200">
                <a:solidFill>
                  <a:schemeClr val="tx1">
                    <a:tint val="75000"/>
                  </a:schemeClr>
                </a:solidFill>
              </a:defRPr>
            </a:lvl8pPr>
            <a:lvl9pPr marL="2742374"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5EB22-8F59-47E6-92F4-893DD2BA59A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0D16B9A-D012-4D31-AAA3-FF36ADE4B5E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9100720-5AC5-46BC-AFD7-CBE3EFED3C86}"/>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78599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C4B3-1D37-4864-BFEA-D2A16300F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06344C-9A69-4221-8FA8-989E6268426D}"/>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5A186-C5C7-43E2-8540-A3894AA33AD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E01A0-9AD4-4F38-8A9E-7649FB6E592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9CD9413-3219-49B8-BE46-2AD0215D44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14599F-221E-48A2-8DAD-A2CA97214495}"/>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3668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436F-F101-4C1A-92B9-549B232A71F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64F05-1C36-4FC7-93D6-3E93EBDF8824}"/>
              </a:ext>
            </a:extLst>
          </p:cNvPr>
          <p:cNvSpPr>
            <a:spLocks noGrp="1"/>
          </p:cNvSpPr>
          <p:nvPr>
            <p:ph type="body" idx="1"/>
          </p:nvPr>
        </p:nvSpPr>
        <p:spPr>
          <a:xfrm>
            <a:off x="629842" y="1260872"/>
            <a:ext cx="3868340" cy="617934"/>
          </a:xfrm>
        </p:spPr>
        <p:txBody>
          <a:bodyPr anchor="b"/>
          <a:lstStyle>
            <a:lvl1pPr marL="0" indent="0">
              <a:buNone/>
              <a:defRPr sz="1800" b="1"/>
            </a:lvl1pPr>
            <a:lvl2pPr marL="342794" indent="0">
              <a:buNone/>
              <a:defRPr sz="1500" b="1"/>
            </a:lvl2pPr>
            <a:lvl3pPr marL="685596" indent="0">
              <a:buNone/>
              <a:defRPr sz="1400" b="1"/>
            </a:lvl3pPr>
            <a:lvl4pPr marL="1028394" indent="0">
              <a:buNone/>
              <a:defRPr sz="1200" b="1"/>
            </a:lvl4pPr>
            <a:lvl5pPr marL="1371192" indent="0">
              <a:buNone/>
              <a:defRPr sz="1200" b="1"/>
            </a:lvl5pPr>
            <a:lvl6pPr marL="1713995" indent="0">
              <a:buNone/>
              <a:defRPr sz="1200" b="1"/>
            </a:lvl6pPr>
            <a:lvl7pPr marL="2056787" indent="0">
              <a:buNone/>
              <a:defRPr sz="1200" b="1"/>
            </a:lvl7pPr>
            <a:lvl8pPr marL="2399580" indent="0">
              <a:buNone/>
              <a:defRPr sz="1200" b="1"/>
            </a:lvl8pPr>
            <a:lvl9pPr marL="2742374"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91698-DCB3-4A6B-924C-ACA969C74EE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3B140-CB9A-435D-91D5-815633FA2352}"/>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94" indent="0">
              <a:buNone/>
              <a:defRPr sz="1500" b="1"/>
            </a:lvl2pPr>
            <a:lvl3pPr marL="685596" indent="0">
              <a:buNone/>
              <a:defRPr sz="1400" b="1"/>
            </a:lvl3pPr>
            <a:lvl4pPr marL="1028394" indent="0">
              <a:buNone/>
              <a:defRPr sz="1200" b="1"/>
            </a:lvl4pPr>
            <a:lvl5pPr marL="1371192" indent="0">
              <a:buNone/>
              <a:defRPr sz="1200" b="1"/>
            </a:lvl5pPr>
            <a:lvl6pPr marL="1713995" indent="0">
              <a:buNone/>
              <a:defRPr sz="1200" b="1"/>
            </a:lvl6pPr>
            <a:lvl7pPr marL="2056787" indent="0">
              <a:buNone/>
              <a:defRPr sz="1200" b="1"/>
            </a:lvl7pPr>
            <a:lvl8pPr marL="2399580" indent="0">
              <a:buNone/>
              <a:defRPr sz="1200" b="1"/>
            </a:lvl8pPr>
            <a:lvl9pPr marL="2742374"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6553E4-DB55-4A87-A43B-323095B2F249}"/>
              </a:ext>
            </a:extLst>
          </p:cNvPr>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473D-0AF3-4776-9D37-B06EE6FC6FC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2030909-1708-4FC0-884B-C6957E316FE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4EF2348-3755-4459-A64D-AB8049B602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2725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F07B-C9F2-4719-8252-A72B8008D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E05BC-0D57-4B50-96F5-B0BCE752F824}"/>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7B5B405-1D1D-406F-8BAC-2FE187797CCB}"/>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64D37B-2439-463A-B82F-2C98E1042932}"/>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46629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7B8D-6138-464C-82EE-013EC801252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61C403A-2777-47CE-97D7-30EE732C8232}"/>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174F1CD7-C898-4961-A9D2-90CC838C5D3A}"/>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06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765-7923-42A4-90AC-59C58F5B17C9}"/>
              </a:ext>
            </a:extLst>
          </p:cNvPr>
          <p:cNvSpPr>
            <a:spLocks noGrp="1"/>
          </p:cNvSpPr>
          <p:nvPr>
            <p:ph type="title"/>
          </p:nvPr>
        </p:nvSpPr>
        <p:spPr>
          <a:xfrm>
            <a:off x="623888" y="1282322"/>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E6818BB-5816-4E78-823E-7D583B756458}"/>
              </a:ext>
            </a:extLst>
          </p:cNvPr>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749" indent="0">
              <a:buNone/>
              <a:defRPr sz="1500">
                <a:solidFill>
                  <a:schemeClr val="tx1">
                    <a:tint val="75000"/>
                  </a:schemeClr>
                </a:solidFill>
              </a:defRPr>
            </a:lvl2pPr>
            <a:lvl3pPr marL="685511" indent="0">
              <a:buNone/>
              <a:defRPr sz="1400">
                <a:solidFill>
                  <a:schemeClr val="tx1">
                    <a:tint val="75000"/>
                  </a:schemeClr>
                </a:solidFill>
              </a:defRPr>
            </a:lvl3pPr>
            <a:lvl4pPr marL="1028267" indent="0">
              <a:buNone/>
              <a:defRPr sz="1200">
                <a:solidFill>
                  <a:schemeClr val="tx1">
                    <a:tint val="75000"/>
                  </a:schemeClr>
                </a:solidFill>
              </a:defRPr>
            </a:lvl4pPr>
            <a:lvl5pPr marL="1371022" indent="0">
              <a:buNone/>
              <a:defRPr sz="1200">
                <a:solidFill>
                  <a:schemeClr val="tx1">
                    <a:tint val="75000"/>
                  </a:schemeClr>
                </a:solidFill>
              </a:defRPr>
            </a:lvl5pPr>
            <a:lvl6pPr marL="1713785" indent="0">
              <a:buNone/>
              <a:defRPr sz="1200">
                <a:solidFill>
                  <a:schemeClr val="tx1">
                    <a:tint val="75000"/>
                  </a:schemeClr>
                </a:solidFill>
              </a:defRPr>
            </a:lvl6pPr>
            <a:lvl7pPr marL="2056532" indent="0">
              <a:buNone/>
              <a:defRPr sz="1200">
                <a:solidFill>
                  <a:schemeClr val="tx1">
                    <a:tint val="75000"/>
                  </a:schemeClr>
                </a:solidFill>
              </a:defRPr>
            </a:lvl7pPr>
            <a:lvl8pPr marL="2399280" indent="0">
              <a:buNone/>
              <a:defRPr sz="1200">
                <a:solidFill>
                  <a:schemeClr val="tx1">
                    <a:tint val="75000"/>
                  </a:schemeClr>
                </a:solidFill>
              </a:defRPr>
            </a:lvl8pPr>
            <a:lvl9pPr marL="2742029"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5EB22-8F59-47E6-92F4-893DD2BA59A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0D16B9A-D012-4D31-AAA3-FF36ADE4B5E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9100720-5AC5-46BC-AFD7-CBE3EFED3C86}"/>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51802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2AF1-2CC0-458F-998A-903F27CD889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836B649-3E47-483F-94B6-7F243548EDA4}"/>
              </a:ext>
            </a:extLst>
          </p:cNvPr>
          <p:cNvSpPr>
            <a:spLocks noGrp="1"/>
          </p:cNvSpPr>
          <p:nvPr>
            <p:ph idx="1"/>
          </p:nvPr>
        </p:nvSpPr>
        <p:spPr>
          <a:xfrm>
            <a:off x="3887391" y="74058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0307E-04D5-4B8E-A61A-9BA8A65A321D}"/>
              </a:ext>
            </a:extLst>
          </p:cNvPr>
          <p:cNvSpPr>
            <a:spLocks noGrp="1"/>
          </p:cNvSpPr>
          <p:nvPr>
            <p:ph type="body" sz="half" idx="2"/>
          </p:nvPr>
        </p:nvSpPr>
        <p:spPr>
          <a:xfrm>
            <a:off x="629841" y="1543052"/>
            <a:ext cx="2949178" cy="2858691"/>
          </a:xfrm>
        </p:spPr>
        <p:txBody>
          <a:bodyPr/>
          <a:lstStyle>
            <a:lvl1pPr marL="0" indent="0">
              <a:buNone/>
              <a:defRPr sz="1200"/>
            </a:lvl1pPr>
            <a:lvl2pPr marL="342794" indent="0">
              <a:buNone/>
              <a:defRPr sz="1100"/>
            </a:lvl2pPr>
            <a:lvl3pPr marL="685596" indent="0">
              <a:buNone/>
              <a:defRPr sz="900"/>
            </a:lvl3pPr>
            <a:lvl4pPr marL="1028394" indent="0">
              <a:buNone/>
              <a:defRPr sz="800"/>
            </a:lvl4pPr>
            <a:lvl5pPr marL="1371192" indent="0">
              <a:buNone/>
              <a:defRPr sz="800"/>
            </a:lvl5pPr>
            <a:lvl6pPr marL="1713995" indent="0">
              <a:buNone/>
              <a:defRPr sz="800"/>
            </a:lvl6pPr>
            <a:lvl7pPr marL="2056787" indent="0">
              <a:buNone/>
              <a:defRPr sz="800"/>
            </a:lvl7pPr>
            <a:lvl8pPr marL="2399580" indent="0">
              <a:buNone/>
              <a:defRPr sz="800"/>
            </a:lvl8pPr>
            <a:lvl9pPr marL="2742374"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F16AC373-D22B-425F-B931-20CAB44E3CF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0B4B7E5-EEFB-4FED-AE4B-03D10F2BC6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4F3C64D-04A6-42D5-B3C6-181836D1E960}"/>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4897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5BEF-FB9E-4058-8167-2FA6442DB93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0E96170-85CB-4D12-B723-EA2EAAAD34AD}"/>
              </a:ext>
            </a:extLst>
          </p:cNvPr>
          <p:cNvSpPr>
            <a:spLocks noGrp="1"/>
          </p:cNvSpPr>
          <p:nvPr>
            <p:ph type="pic" idx="1"/>
          </p:nvPr>
        </p:nvSpPr>
        <p:spPr>
          <a:xfrm>
            <a:off x="3887391" y="740581"/>
            <a:ext cx="4629150" cy="3655219"/>
          </a:xfrm>
        </p:spPr>
        <p:txBody>
          <a:bodyPr/>
          <a:lstStyle>
            <a:lvl1pPr marL="0" indent="0">
              <a:buNone/>
              <a:defRPr sz="2400"/>
            </a:lvl1pPr>
            <a:lvl2pPr marL="342794" indent="0">
              <a:buNone/>
              <a:defRPr sz="2100"/>
            </a:lvl2pPr>
            <a:lvl3pPr marL="685596" indent="0">
              <a:buNone/>
              <a:defRPr sz="1800"/>
            </a:lvl3pPr>
            <a:lvl4pPr marL="1028394" indent="0">
              <a:buNone/>
              <a:defRPr sz="1500"/>
            </a:lvl4pPr>
            <a:lvl5pPr marL="1371192" indent="0">
              <a:buNone/>
              <a:defRPr sz="1500"/>
            </a:lvl5pPr>
            <a:lvl6pPr marL="1713995" indent="0">
              <a:buNone/>
              <a:defRPr sz="1500"/>
            </a:lvl6pPr>
            <a:lvl7pPr marL="2056787" indent="0">
              <a:buNone/>
              <a:defRPr sz="1500"/>
            </a:lvl7pPr>
            <a:lvl8pPr marL="2399580" indent="0">
              <a:buNone/>
              <a:defRPr sz="1500"/>
            </a:lvl8pPr>
            <a:lvl9pPr marL="2742374" indent="0">
              <a:buNone/>
              <a:defRPr sz="1500"/>
            </a:lvl9pPr>
          </a:lstStyle>
          <a:p>
            <a:endParaRPr lang="en-US"/>
          </a:p>
        </p:txBody>
      </p:sp>
      <p:sp>
        <p:nvSpPr>
          <p:cNvPr id="4" name="Text Placeholder 3">
            <a:extLst>
              <a:ext uri="{FF2B5EF4-FFF2-40B4-BE49-F238E27FC236}">
                <a16:creationId xmlns:a16="http://schemas.microsoft.com/office/drawing/2014/main" id="{C5C6447C-309A-4573-9B79-BA04B656AC47}"/>
              </a:ext>
            </a:extLst>
          </p:cNvPr>
          <p:cNvSpPr>
            <a:spLocks noGrp="1"/>
          </p:cNvSpPr>
          <p:nvPr>
            <p:ph type="body" sz="half" idx="2"/>
          </p:nvPr>
        </p:nvSpPr>
        <p:spPr>
          <a:xfrm>
            <a:off x="629841" y="1543052"/>
            <a:ext cx="2949178" cy="2858691"/>
          </a:xfrm>
        </p:spPr>
        <p:txBody>
          <a:bodyPr/>
          <a:lstStyle>
            <a:lvl1pPr marL="0" indent="0">
              <a:buNone/>
              <a:defRPr sz="1200"/>
            </a:lvl1pPr>
            <a:lvl2pPr marL="342794" indent="0">
              <a:buNone/>
              <a:defRPr sz="1100"/>
            </a:lvl2pPr>
            <a:lvl3pPr marL="685596" indent="0">
              <a:buNone/>
              <a:defRPr sz="900"/>
            </a:lvl3pPr>
            <a:lvl4pPr marL="1028394" indent="0">
              <a:buNone/>
              <a:defRPr sz="800"/>
            </a:lvl4pPr>
            <a:lvl5pPr marL="1371192" indent="0">
              <a:buNone/>
              <a:defRPr sz="800"/>
            </a:lvl5pPr>
            <a:lvl6pPr marL="1713995" indent="0">
              <a:buNone/>
              <a:defRPr sz="800"/>
            </a:lvl6pPr>
            <a:lvl7pPr marL="2056787" indent="0">
              <a:buNone/>
              <a:defRPr sz="800"/>
            </a:lvl7pPr>
            <a:lvl8pPr marL="2399580" indent="0">
              <a:buNone/>
              <a:defRPr sz="800"/>
            </a:lvl8pPr>
            <a:lvl9pPr marL="2742374"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59377784-06F9-4273-BF78-37F3C727E575}"/>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CD6A4DF4-1458-4286-A13C-77A9F4EB603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95073E3A-08CB-4990-B112-7CEA126BB6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55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6CF8-8B05-4E36-A59E-20344E4BE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878CB-D206-4CEA-A8F0-3CEB08F8B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A9F75-39A4-4FDA-9BC9-CCBAABBA9E6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901AFBB-467E-4856-8CED-6C23C8822C2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B49BAAA-A13C-4D35-B493-3A8D0B7BE8EC}"/>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154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75BB-AB21-4B1A-972A-C7EA7FF055D2}"/>
              </a:ext>
            </a:extLst>
          </p:cNvPr>
          <p:cNvSpPr>
            <a:spLocks noGrp="1"/>
          </p:cNvSpPr>
          <p:nvPr>
            <p:ph type="title" orient="vert"/>
          </p:nvPr>
        </p:nvSpPr>
        <p:spPr>
          <a:xfrm>
            <a:off x="6543676" y="273856"/>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08DD2-EC92-4899-B452-DB7B985185B3}"/>
              </a:ext>
            </a:extLst>
          </p:cNvPr>
          <p:cNvSpPr>
            <a:spLocks noGrp="1"/>
          </p:cNvSpPr>
          <p:nvPr>
            <p:ph type="body" orient="vert" idx="1"/>
          </p:nvPr>
        </p:nvSpPr>
        <p:spPr>
          <a:xfrm>
            <a:off x="628652" y="273856"/>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18206-7C11-4D88-A0E2-72E7FD67D981}"/>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A23E3BD5-24E4-4F2C-A6AD-4ADD712ED7E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FAD86E4-A4C4-4DC5-B360-A582FFF4B7CB}"/>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34299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C1AC-9414-44F9-808D-B740516626C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4C00EA6-AE17-4047-8AE4-B303DCC2DC9F}"/>
              </a:ext>
            </a:extLst>
          </p:cNvPr>
          <p:cNvSpPr>
            <a:spLocks noGrp="1"/>
          </p:cNvSpPr>
          <p:nvPr>
            <p:ph type="subTitle" idx="1"/>
          </p:nvPr>
        </p:nvSpPr>
        <p:spPr>
          <a:xfrm>
            <a:off x="1143000" y="2701528"/>
            <a:ext cx="6858000" cy="1241822"/>
          </a:xfrm>
        </p:spPr>
        <p:txBody>
          <a:bodyPr/>
          <a:lstStyle>
            <a:lvl1pPr marL="0" indent="0" algn="ctr">
              <a:buNone/>
              <a:defRPr sz="1800"/>
            </a:lvl1pPr>
            <a:lvl2pPr marL="342821" indent="0" algn="ctr">
              <a:buNone/>
              <a:defRPr sz="1500"/>
            </a:lvl2pPr>
            <a:lvl3pPr marL="685647" indent="0" algn="ctr">
              <a:buNone/>
              <a:defRPr sz="1400"/>
            </a:lvl3pPr>
            <a:lvl4pPr marL="1028471" indent="0" algn="ctr">
              <a:buNone/>
              <a:defRPr sz="1200"/>
            </a:lvl4pPr>
            <a:lvl5pPr marL="1371294" indent="0" algn="ctr">
              <a:buNone/>
              <a:defRPr sz="1200"/>
            </a:lvl5pPr>
            <a:lvl6pPr marL="1714121" indent="0" algn="ctr">
              <a:buNone/>
              <a:defRPr sz="1200"/>
            </a:lvl6pPr>
            <a:lvl7pPr marL="2056940" indent="0" algn="ctr">
              <a:buNone/>
              <a:defRPr sz="1200"/>
            </a:lvl7pPr>
            <a:lvl8pPr marL="2399760" indent="0" algn="ctr">
              <a:buNone/>
              <a:defRPr sz="1200"/>
            </a:lvl8pPr>
            <a:lvl9pPr marL="2742581"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843C242-FE01-44F8-A1FA-CDB64663BBAE}"/>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E7945CF-44FC-41FF-88B1-636D7C55B41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D6577E-ED3A-4CAD-A4FF-E2098257EE6E}"/>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4577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48DB-E2C6-419D-8887-617D8DD81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20A5F-8E69-4FF8-913D-AC7E3ED8F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9F56-909A-4D96-A456-8EEB31A10529}"/>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0610249-72D8-4710-AB8E-F6A1081C94C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C856257-9456-49A2-B61D-D9B6A133432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7843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765-7923-42A4-90AC-59C58F5B17C9}"/>
              </a:ext>
            </a:extLst>
          </p:cNvPr>
          <p:cNvSpPr>
            <a:spLocks noGrp="1"/>
          </p:cNvSpPr>
          <p:nvPr>
            <p:ph type="title"/>
          </p:nvPr>
        </p:nvSpPr>
        <p:spPr>
          <a:xfrm>
            <a:off x="623888" y="1282313"/>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E6818BB-5816-4E78-823E-7D583B756458}"/>
              </a:ext>
            </a:extLst>
          </p:cNvPr>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821" indent="0">
              <a:buNone/>
              <a:defRPr sz="1500">
                <a:solidFill>
                  <a:schemeClr val="tx1">
                    <a:tint val="75000"/>
                  </a:schemeClr>
                </a:solidFill>
              </a:defRPr>
            </a:lvl2pPr>
            <a:lvl3pPr marL="685647" indent="0">
              <a:buNone/>
              <a:defRPr sz="1400">
                <a:solidFill>
                  <a:schemeClr val="tx1">
                    <a:tint val="75000"/>
                  </a:schemeClr>
                </a:solidFill>
              </a:defRPr>
            </a:lvl3pPr>
            <a:lvl4pPr marL="1028471" indent="0">
              <a:buNone/>
              <a:defRPr sz="1200">
                <a:solidFill>
                  <a:schemeClr val="tx1">
                    <a:tint val="75000"/>
                  </a:schemeClr>
                </a:solidFill>
              </a:defRPr>
            </a:lvl4pPr>
            <a:lvl5pPr marL="1371294" indent="0">
              <a:buNone/>
              <a:defRPr sz="1200">
                <a:solidFill>
                  <a:schemeClr val="tx1">
                    <a:tint val="75000"/>
                  </a:schemeClr>
                </a:solidFill>
              </a:defRPr>
            </a:lvl5pPr>
            <a:lvl6pPr marL="1714121" indent="0">
              <a:buNone/>
              <a:defRPr sz="1200">
                <a:solidFill>
                  <a:schemeClr val="tx1">
                    <a:tint val="75000"/>
                  </a:schemeClr>
                </a:solidFill>
              </a:defRPr>
            </a:lvl6pPr>
            <a:lvl7pPr marL="2056940" indent="0">
              <a:buNone/>
              <a:defRPr sz="1200">
                <a:solidFill>
                  <a:schemeClr val="tx1">
                    <a:tint val="75000"/>
                  </a:schemeClr>
                </a:solidFill>
              </a:defRPr>
            </a:lvl7pPr>
            <a:lvl8pPr marL="2399760" indent="0">
              <a:buNone/>
              <a:defRPr sz="1200">
                <a:solidFill>
                  <a:schemeClr val="tx1">
                    <a:tint val="75000"/>
                  </a:schemeClr>
                </a:solidFill>
              </a:defRPr>
            </a:lvl8pPr>
            <a:lvl9pPr marL="2742581"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5EB22-8F59-47E6-92F4-893DD2BA59A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0D16B9A-D012-4D31-AAA3-FF36ADE4B5E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9100720-5AC5-46BC-AFD7-CBE3EFED3C86}"/>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1990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C4B3-1D37-4864-BFEA-D2A16300F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06344C-9A69-4221-8FA8-989E6268426D}"/>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5A186-C5C7-43E2-8540-A3894AA33AD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E01A0-9AD4-4F38-8A9E-7649FB6E592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9CD9413-3219-49B8-BE46-2AD0215D44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14599F-221E-48A2-8DAD-A2CA97214495}"/>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445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436F-F101-4C1A-92B9-549B232A71F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64F05-1C36-4FC7-93D6-3E93EBDF8824}"/>
              </a:ext>
            </a:extLst>
          </p:cNvPr>
          <p:cNvSpPr>
            <a:spLocks noGrp="1"/>
          </p:cNvSpPr>
          <p:nvPr>
            <p:ph type="body" idx="1"/>
          </p:nvPr>
        </p:nvSpPr>
        <p:spPr>
          <a:xfrm>
            <a:off x="629842" y="1260872"/>
            <a:ext cx="3868340" cy="617934"/>
          </a:xfrm>
        </p:spPr>
        <p:txBody>
          <a:bodyPr anchor="b"/>
          <a:lstStyle>
            <a:lvl1pPr marL="0" indent="0">
              <a:buNone/>
              <a:defRPr sz="1800" b="1"/>
            </a:lvl1pPr>
            <a:lvl2pPr marL="342821" indent="0">
              <a:buNone/>
              <a:defRPr sz="1500" b="1"/>
            </a:lvl2pPr>
            <a:lvl3pPr marL="685647" indent="0">
              <a:buNone/>
              <a:defRPr sz="1400" b="1"/>
            </a:lvl3pPr>
            <a:lvl4pPr marL="1028471" indent="0">
              <a:buNone/>
              <a:defRPr sz="1200" b="1"/>
            </a:lvl4pPr>
            <a:lvl5pPr marL="1371294" indent="0">
              <a:buNone/>
              <a:defRPr sz="1200" b="1"/>
            </a:lvl5pPr>
            <a:lvl6pPr marL="1714121" indent="0">
              <a:buNone/>
              <a:defRPr sz="1200" b="1"/>
            </a:lvl6pPr>
            <a:lvl7pPr marL="2056940" indent="0">
              <a:buNone/>
              <a:defRPr sz="1200" b="1"/>
            </a:lvl7pPr>
            <a:lvl8pPr marL="2399760" indent="0">
              <a:buNone/>
              <a:defRPr sz="1200" b="1"/>
            </a:lvl8pPr>
            <a:lvl9pPr marL="2742581"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91698-DCB3-4A6B-924C-ACA969C74EE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3B140-CB9A-435D-91D5-815633FA2352}"/>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821" indent="0">
              <a:buNone/>
              <a:defRPr sz="1500" b="1"/>
            </a:lvl2pPr>
            <a:lvl3pPr marL="685647" indent="0">
              <a:buNone/>
              <a:defRPr sz="1400" b="1"/>
            </a:lvl3pPr>
            <a:lvl4pPr marL="1028471" indent="0">
              <a:buNone/>
              <a:defRPr sz="1200" b="1"/>
            </a:lvl4pPr>
            <a:lvl5pPr marL="1371294" indent="0">
              <a:buNone/>
              <a:defRPr sz="1200" b="1"/>
            </a:lvl5pPr>
            <a:lvl6pPr marL="1714121" indent="0">
              <a:buNone/>
              <a:defRPr sz="1200" b="1"/>
            </a:lvl6pPr>
            <a:lvl7pPr marL="2056940" indent="0">
              <a:buNone/>
              <a:defRPr sz="1200" b="1"/>
            </a:lvl7pPr>
            <a:lvl8pPr marL="2399760" indent="0">
              <a:buNone/>
              <a:defRPr sz="1200" b="1"/>
            </a:lvl8pPr>
            <a:lvl9pPr marL="2742581"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6553E4-DB55-4A87-A43B-323095B2F249}"/>
              </a:ext>
            </a:extLst>
          </p:cNvPr>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473D-0AF3-4776-9D37-B06EE6FC6FC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2030909-1708-4FC0-884B-C6957E316FE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4EF2348-3755-4459-A64D-AB8049B602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57860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F07B-C9F2-4719-8252-A72B8008D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E05BC-0D57-4B50-96F5-B0BCE752F824}"/>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7B5B405-1D1D-406F-8BAC-2FE187797CCB}"/>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64D37B-2439-463A-B82F-2C98E1042932}"/>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8341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C4B3-1D37-4864-BFEA-D2A16300F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06344C-9A69-4221-8FA8-989E6268426D}"/>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5A186-C5C7-43E2-8540-A3894AA33AD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E01A0-9AD4-4F38-8A9E-7649FB6E592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9CD9413-3219-49B8-BE46-2AD0215D44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14599F-221E-48A2-8DAD-A2CA97214495}"/>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47655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7B8D-6138-464C-82EE-013EC801252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61C403A-2777-47CE-97D7-30EE732C8232}"/>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174F1CD7-C898-4961-A9D2-90CC838C5D3A}"/>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02034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2AF1-2CC0-458F-998A-903F27CD889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836B649-3E47-483F-94B6-7F243548EDA4}"/>
              </a:ext>
            </a:extLst>
          </p:cNvPr>
          <p:cNvSpPr>
            <a:spLocks noGrp="1"/>
          </p:cNvSpPr>
          <p:nvPr>
            <p:ph idx="1"/>
          </p:nvPr>
        </p:nvSpPr>
        <p:spPr>
          <a:xfrm>
            <a:off x="3887391" y="740578"/>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0307E-04D5-4B8E-A61A-9BA8A65A321D}"/>
              </a:ext>
            </a:extLst>
          </p:cNvPr>
          <p:cNvSpPr>
            <a:spLocks noGrp="1"/>
          </p:cNvSpPr>
          <p:nvPr>
            <p:ph type="body" sz="half" idx="2"/>
          </p:nvPr>
        </p:nvSpPr>
        <p:spPr>
          <a:xfrm>
            <a:off x="629841" y="1543052"/>
            <a:ext cx="2949178" cy="2858691"/>
          </a:xfrm>
        </p:spPr>
        <p:txBody>
          <a:bodyPr/>
          <a:lstStyle>
            <a:lvl1pPr marL="0" indent="0">
              <a:buNone/>
              <a:defRPr sz="1200"/>
            </a:lvl1pPr>
            <a:lvl2pPr marL="342821" indent="0">
              <a:buNone/>
              <a:defRPr sz="1100"/>
            </a:lvl2pPr>
            <a:lvl3pPr marL="685647" indent="0">
              <a:buNone/>
              <a:defRPr sz="900"/>
            </a:lvl3pPr>
            <a:lvl4pPr marL="1028471" indent="0">
              <a:buNone/>
              <a:defRPr sz="800"/>
            </a:lvl4pPr>
            <a:lvl5pPr marL="1371294" indent="0">
              <a:buNone/>
              <a:defRPr sz="800"/>
            </a:lvl5pPr>
            <a:lvl6pPr marL="1714121" indent="0">
              <a:buNone/>
              <a:defRPr sz="800"/>
            </a:lvl6pPr>
            <a:lvl7pPr marL="2056940" indent="0">
              <a:buNone/>
              <a:defRPr sz="800"/>
            </a:lvl7pPr>
            <a:lvl8pPr marL="2399760" indent="0">
              <a:buNone/>
              <a:defRPr sz="800"/>
            </a:lvl8pPr>
            <a:lvl9pPr marL="2742581"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F16AC373-D22B-425F-B931-20CAB44E3CF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0B4B7E5-EEFB-4FED-AE4B-03D10F2BC6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4F3C64D-04A6-42D5-B3C6-181836D1E960}"/>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57745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5BEF-FB9E-4058-8167-2FA6442DB93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0E96170-85CB-4D12-B723-EA2EAAAD34AD}"/>
              </a:ext>
            </a:extLst>
          </p:cNvPr>
          <p:cNvSpPr>
            <a:spLocks noGrp="1"/>
          </p:cNvSpPr>
          <p:nvPr>
            <p:ph type="pic" idx="1"/>
          </p:nvPr>
        </p:nvSpPr>
        <p:spPr>
          <a:xfrm>
            <a:off x="3887391" y="740578"/>
            <a:ext cx="4629150" cy="3655219"/>
          </a:xfrm>
        </p:spPr>
        <p:txBody>
          <a:bodyPr/>
          <a:lstStyle>
            <a:lvl1pPr marL="0" indent="0">
              <a:buNone/>
              <a:defRPr sz="2400"/>
            </a:lvl1pPr>
            <a:lvl2pPr marL="342821" indent="0">
              <a:buNone/>
              <a:defRPr sz="2100"/>
            </a:lvl2pPr>
            <a:lvl3pPr marL="685647" indent="0">
              <a:buNone/>
              <a:defRPr sz="1800"/>
            </a:lvl3pPr>
            <a:lvl4pPr marL="1028471" indent="0">
              <a:buNone/>
              <a:defRPr sz="1500"/>
            </a:lvl4pPr>
            <a:lvl5pPr marL="1371294" indent="0">
              <a:buNone/>
              <a:defRPr sz="1500"/>
            </a:lvl5pPr>
            <a:lvl6pPr marL="1714121" indent="0">
              <a:buNone/>
              <a:defRPr sz="1500"/>
            </a:lvl6pPr>
            <a:lvl7pPr marL="2056940" indent="0">
              <a:buNone/>
              <a:defRPr sz="1500"/>
            </a:lvl7pPr>
            <a:lvl8pPr marL="2399760" indent="0">
              <a:buNone/>
              <a:defRPr sz="1500"/>
            </a:lvl8pPr>
            <a:lvl9pPr marL="2742581" indent="0">
              <a:buNone/>
              <a:defRPr sz="1500"/>
            </a:lvl9pPr>
          </a:lstStyle>
          <a:p>
            <a:endParaRPr lang="en-US"/>
          </a:p>
        </p:txBody>
      </p:sp>
      <p:sp>
        <p:nvSpPr>
          <p:cNvPr id="4" name="Text Placeholder 3">
            <a:extLst>
              <a:ext uri="{FF2B5EF4-FFF2-40B4-BE49-F238E27FC236}">
                <a16:creationId xmlns:a16="http://schemas.microsoft.com/office/drawing/2014/main" id="{C5C6447C-309A-4573-9B79-BA04B656AC47}"/>
              </a:ext>
            </a:extLst>
          </p:cNvPr>
          <p:cNvSpPr>
            <a:spLocks noGrp="1"/>
          </p:cNvSpPr>
          <p:nvPr>
            <p:ph type="body" sz="half" idx="2"/>
          </p:nvPr>
        </p:nvSpPr>
        <p:spPr>
          <a:xfrm>
            <a:off x="629841" y="1543052"/>
            <a:ext cx="2949178" cy="2858691"/>
          </a:xfrm>
        </p:spPr>
        <p:txBody>
          <a:bodyPr/>
          <a:lstStyle>
            <a:lvl1pPr marL="0" indent="0">
              <a:buNone/>
              <a:defRPr sz="1200"/>
            </a:lvl1pPr>
            <a:lvl2pPr marL="342821" indent="0">
              <a:buNone/>
              <a:defRPr sz="1100"/>
            </a:lvl2pPr>
            <a:lvl3pPr marL="685647" indent="0">
              <a:buNone/>
              <a:defRPr sz="900"/>
            </a:lvl3pPr>
            <a:lvl4pPr marL="1028471" indent="0">
              <a:buNone/>
              <a:defRPr sz="800"/>
            </a:lvl4pPr>
            <a:lvl5pPr marL="1371294" indent="0">
              <a:buNone/>
              <a:defRPr sz="800"/>
            </a:lvl5pPr>
            <a:lvl6pPr marL="1714121" indent="0">
              <a:buNone/>
              <a:defRPr sz="800"/>
            </a:lvl6pPr>
            <a:lvl7pPr marL="2056940" indent="0">
              <a:buNone/>
              <a:defRPr sz="800"/>
            </a:lvl7pPr>
            <a:lvl8pPr marL="2399760" indent="0">
              <a:buNone/>
              <a:defRPr sz="800"/>
            </a:lvl8pPr>
            <a:lvl9pPr marL="2742581"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59377784-06F9-4273-BF78-37F3C727E575}"/>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CD6A4DF4-1458-4286-A13C-77A9F4EB603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95073E3A-08CB-4990-B112-7CEA126BB6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57785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6CF8-8B05-4E36-A59E-20344E4BE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878CB-D206-4CEA-A8F0-3CEB08F8B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A9F75-39A4-4FDA-9BC9-CCBAABBA9E6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901AFBB-467E-4856-8CED-6C23C8822C2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B49BAAA-A13C-4D35-B493-3A8D0B7BE8EC}"/>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03636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75BB-AB21-4B1A-972A-C7EA7FF055D2}"/>
              </a:ext>
            </a:extLst>
          </p:cNvPr>
          <p:cNvSpPr>
            <a:spLocks noGrp="1"/>
          </p:cNvSpPr>
          <p:nvPr>
            <p:ph type="title" orient="vert"/>
          </p:nvPr>
        </p:nvSpPr>
        <p:spPr>
          <a:xfrm>
            <a:off x="6543676" y="273853"/>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08DD2-EC92-4899-B452-DB7B985185B3}"/>
              </a:ext>
            </a:extLst>
          </p:cNvPr>
          <p:cNvSpPr>
            <a:spLocks noGrp="1"/>
          </p:cNvSpPr>
          <p:nvPr>
            <p:ph type="body" orient="vert" idx="1"/>
          </p:nvPr>
        </p:nvSpPr>
        <p:spPr>
          <a:xfrm>
            <a:off x="628652" y="273853"/>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18206-7C11-4D88-A0E2-72E7FD67D981}"/>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A23E3BD5-24E4-4F2C-A6AD-4ADD712ED7E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FAD86E4-A4C4-4DC5-B360-A582FFF4B7CB}"/>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3974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C1AC-9414-44F9-808D-B740516626C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4C00EA6-AE17-4047-8AE4-B303DCC2DC9F}"/>
              </a:ext>
            </a:extLst>
          </p:cNvPr>
          <p:cNvSpPr>
            <a:spLocks noGrp="1"/>
          </p:cNvSpPr>
          <p:nvPr>
            <p:ph type="subTitle" idx="1"/>
          </p:nvPr>
        </p:nvSpPr>
        <p:spPr>
          <a:xfrm>
            <a:off x="1143000" y="2701528"/>
            <a:ext cx="6858000" cy="1241822"/>
          </a:xfrm>
        </p:spPr>
        <p:txBody>
          <a:bodyPr/>
          <a:lstStyle>
            <a:lvl1pPr marL="0" indent="0" algn="ctr">
              <a:buNone/>
              <a:defRPr sz="1800"/>
            </a:lvl1pPr>
            <a:lvl2pPr marL="342857" indent="0" algn="ctr">
              <a:buNone/>
              <a:defRPr sz="1500"/>
            </a:lvl2pPr>
            <a:lvl3pPr marL="685715" indent="0" algn="ctr">
              <a:buNone/>
              <a:defRPr sz="1400"/>
            </a:lvl3pPr>
            <a:lvl4pPr marL="1028573" indent="0" algn="ctr">
              <a:buNone/>
              <a:defRPr sz="1200"/>
            </a:lvl4pPr>
            <a:lvl5pPr marL="1371430" indent="0" algn="ctr">
              <a:buNone/>
              <a:defRPr sz="1200"/>
            </a:lvl5pPr>
            <a:lvl6pPr marL="1714289" indent="0" algn="ctr">
              <a:buNone/>
              <a:defRPr sz="1200"/>
            </a:lvl6pPr>
            <a:lvl7pPr marL="2057144" indent="0" algn="ctr">
              <a:buNone/>
              <a:defRPr sz="1200"/>
            </a:lvl7pPr>
            <a:lvl8pPr marL="2400000" indent="0" algn="ctr">
              <a:buNone/>
              <a:defRPr sz="1200"/>
            </a:lvl8pPr>
            <a:lvl9pPr marL="2742857"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843C242-FE01-44F8-A1FA-CDB64663BBAE}"/>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E7945CF-44FC-41FF-88B1-636D7C55B41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D6577E-ED3A-4CAD-A4FF-E2098257EE6E}"/>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2847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48DB-E2C6-419D-8887-617D8DD81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20A5F-8E69-4FF8-913D-AC7E3ED8F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9F56-909A-4D96-A456-8EEB31A10529}"/>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0610249-72D8-4710-AB8E-F6A1081C94C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C856257-9456-49A2-B61D-D9B6A133432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105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765-7923-42A4-90AC-59C58F5B17C9}"/>
              </a:ext>
            </a:extLst>
          </p:cNvPr>
          <p:cNvSpPr>
            <a:spLocks noGrp="1"/>
          </p:cNvSpPr>
          <p:nvPr>
            <p:ph type="title"/>
          </p:nvPr>
        </p:nvSpPr>
        <p:spPr>
          <a:xfrm>
            <a:off x="623888" y="1282309"/>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E6818BB-5816-4E78-823E-7D583B756458}"/>
              </a:ext>
            </a:extLst>
          </p:cNvPr>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857" indent="0">
              <a:buNone/>
              <a:defRPr sz="1500">
                <a:solidFill>
                  <a:schemeClr val="tx1">
                    <a:tint val="75000"/>
                  </a:schemeClr>
                </a:solidFill>
              </a:defRPr>
            </a:lvl2pPr>
            <a:lvl3pPr marL="685715" indent="0">
              <a:buNone/>
              <a:defRPr sz="1400">
                <a:solidFill>
                  <a:schemeClr val="tx1">
                    <a:tint val="75000"/>
                  </a:schemeClr>
                </a:solidFill>
              </a:defRPr>
            </a:lvl3pPr>
            <a:lvl4pPr marL="1028573" indent="0">
              <a:buNone/>
              <a:defRPr sz="1200">
                <a:solidFill>
                  <a:schemeClr val="tx1">
                    <a:tint val="75000"/>
                  </a:schemeClr>
                </a:solidFill>
              </a:defRPr>
            </a:lvl4pPr>
            <a:lvl5pPr marL="1371430" indent="0">
              <a:buNone/>
              <a:defRPr sz="1200">
                <a:solidFill>
                  <a:schemeClr val="tx1">
                    <a:tint val="75000"/>
                  </a:schemeClr>
                </a:solidFill>
              </a:defRPr>
            </a:lvl5pPr>
            <a:lvl6pPr marL="1714289" indent="0">
              <a:buNone/>
              <a:defRPr sz="1200">
                <a:solidFill>
                  <a:schemeClr val="tx1">
                    <a:tint val="75000"/>
                  </a:schemeClr>
                </a:solidFill>
              </a:defRPr>
            </a:lvl6pPr>
            <a:lvl7pPr marL="2057144" indent="0">
              <a:buNone/>
              <a:defRPr sz="1200">
                <a:solidFill>
                  <a:schemeClr val="tx1">
                    <a:tint val="75000"/>
                  </a:schemeClr>
                </a:solidFill>
              </a:defRPr>
            </a:lvl7pPr>
            <a:lvl8pPr marL="2400000" indent="0">
              <a:buNone/>
              <a:defRPr sz="1200">
                <a:solidFill>
                  <a:schemeClr val="tx1">
                    <a:tint val="75000"/>
                  </a:schemeClr>
                </a:solidFill>
              </a:defRPr>
            </a:lvl8pPr>
            <a:lvl9pPr marL="2742857"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5EB22-8F59-47E6-92F4-893DD2BA59A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0D16B9A-D012-4D31-AAA3-FF36ADE4B5E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9100720-5AC5-46BC-AFD7-CBE3EFED3C86}"/>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34697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C4B3-1D37-4864-BFEA-D2A16300F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06344C-9A69-4221-8FA8-989E6268426D}"/>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5A186-C5C7-43E2-8540-A3894AA33AD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E01A0-9AD4-4F38-8A9E-7649FB6E592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9CD9413-3219-49B8-BE46-2AD0215D44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14599F-221E-48A2-8DAD-A2CA97214495}"/>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406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436F-F101-4C1A-92B9-549B232A71F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64F05-1C36-4FC7-93D6-3E93EBDF8824}"/>
              </a:ext>
            </a:extLst>
          </p:cNvPr>
          <p:cNvSpPr>
            <a:spLocks noGrp="1"/>
          </p:cNvSpPr>
          <p:nvPr>
            <p:ph type="body" idx="1"/>
          </p:nvPr>
        </p:nvSpPr>
        <p:spPr>
          <a:xfrm>
            <a:off x="629842" y="1260872"/>
            <a:ext cx="3868340" cy="617934"/>
          </a:xfrm>
        </p:spPr>
        <p:txBody>
          <a:bodyPr anchor="b"/>
          <a:lstStyle>
            <a:lvl1pPr marL="0" indent="0">
              <a:buNone/>
              <a:defRPr sz="1800" b="1"/>
            </a:lvl1pPr>
            <a:lvl2pPr marL="342857" indent="0">
              <a:buNone/>
              <a:defRPr sz="1500" b="1"/>
            </a:lvl2pPr>
            <a:lvl3pPr marL="685715" indent="0">
              <a:buNone/>
              <a:defRPr sz="1400" b="1"/>
            </a:lvl3pPr>
            <a:lvl4pPr marL="1028573" indent="0">
              <a:buNone/>
              <a:defRPr sz="1200" b="1"/>
            </a:lvl4pPr>
            <a:lvl5pPr marL="1371430" indent="0">
              <a:buNone/>
              <a:defRPr sz="1200" b="1"/>
            </a:lvl5pPr>
            <a:lvl6pPr marL="1714289" indent="0">
              <a:buNone/>
              <a:defRPr sz="1200" b="1"/>
            </a:lvl6pPr>
            <a:lvl7pPr marL="2057144" indent="0">
              <a:buNone/>
              <a:defRPr sz="1200" b="1"/>
            </a:lvl7pPr>
            <a:lvl8pPr marL="2400000" indent="0">
              <a:buNone/>
              <a:defRPr sz="1200" b="1"/>
            </a:lvl8pPr>
            <a:lvl9pPr marL="2742857"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91698-DCB3-4A6B-924C-ACA969C74EE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3B140-CB9A-435D-91D5-815633FA2352}"/>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857" indent="0">
              <a:buNone/>
              <a:defRPr sz="1500" b="1"/>
            </a:lvl2pPr>
            <a:lvl3pPr marL="685715" indent="0">
              <a:buNone/>
              <a:defRPr sz="1400" b="1"/>
            </a:lvl3pPr>
            <a:lvl4pPr marL="1028573" indent="0">
              <a:buNone/>
              <a:defRPr sz="1200" b="1"/>
            </a:lvl4pPr>
            <a:lvl5pPr marL="1371430" indent="0">
              <a:buNone/>
              <a:defRPr sz="1200" b="1"/>
            </a:lvl5pPr>
            <a:lvl6pPr marL="1714289" indent="0">
              <a:buNone/>
              <a:defRPr sz="1200" b="1"/>
            </a:lvl6pPr>
            <a:lvl7pPr marL="2057144" indent="0">
              <a:buNone/>
              <a:defRPr sz="1200" b="1"/>
            </a:lvl7pPr>
            <a:lvl8pPr marL="2400000" indent="0">
              <a:buNone/>
              <a:defRPr sz="1200" b="1"/>
            </a:lvl8pPr>
            <a:lvl9pPr marL="2742857"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6553E4-DB55-4A87-A43B-323095B2F249}"/>
              </a:ext>
            </a:extLst>
          </p:cNvPr>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473D-0AF3-4776-9D37-B06EE6FC6FC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2030909-1708-4FC0-884B-C6957E316FE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4EF2348-3755-4459-A64D-AB8049B602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925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436F-F101-4C1A-92B9-549B232A71F9}"/>
              </a:ext>
            </a:extLst>
          </p:cNvPr>
          <p:cNvSpPr>
            <a:spLocks noGrp="1"/>
          </p:cNvSpPr>
          <p:nvPr>
            <p:ph type="title"/>
          </p:nvPr>
        </p:nvSpPr>
        <p:spPr>
          <a:xfrm>
            <a:off x="629841" y="273847"/>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64F05-1C36-4FC7-93D6-3E93EBDF8824}"/>
              </a:ext>
            </a:extLst>
          </p:cNvPr>
          <p:cNvSpPr>
            <a:spLocks noGrp="1"/>
          </p:cNvSpPr>
          <p:nvPr>
            <p:ph type="body" idx="1"/>
          </p:nvPr>
        </p:nvSpPr>
        <p:spPr>
          <a:xfrm>
            <a:off x="629842" y="1260872"/>
            <a:ext cx="3868340" cy="617934"/>
          </a:xfrm>
        </p:spPr>
        <p:txBody>
          <a:bodyPr anchor="b"/>
          <a:lstStyle>
            <a:lvl1pPr marL="0" indent="0">
              <a:buNone/>
              <a:defRPr sz="1800" b="1"/>
            </a:lvl1pPr>
            <a:lvl2pPr marL="342749" indent="0">
              <a:buNone/>
              <a:defRPr sz="1500" b="1"/>
            </a:lvl2pPr>
            <a:lvl3pPr marL="685511" indent="0">
              <a:buNone/>
              <a:defRPr sz="1400" b="1"/>
            </a:lvl3pPr>
            <a:lvl4pPr marL="1028267" indent="0">
              <a:buNone/>
              <a:defRPr sz="1200" b="1"/>
            </a:lvl4pPr>
            <a:lvl5pPr marL="1371022" indent="0">
              <a:buNone/>
              <a:defRPr sz="1200" b="1"/>
            </a:lvl5pPr>
            <a:lvl6pPr marL="1713785" indent="0">
              <a:buNone/>
              <a:defRPr sz="1200" b="1"/>
            </a:lvl6pPr>
            <a:lvl7pPr marL="2056532" indent="0">
              <a:buNone/>
              <a:defRPr sz="1200" b="1"/>
            </a:lvl7pPr>
            <a:lvl8pPr marL="2399280" indent="0">
              <a:buNone/>
              <a:defRPr sz="1200" b="1"/>
            </a:lvl8pPr>
            <a:lvl9pPr marL="2742029"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91698-DCB3-4A6B-924C-ACA969C74EE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3B140-CB9A-435D-91D5-815633FA2352}"/>
              </a:ext>
            </a:extLst>
          </p:cNvPr>
          <p:cNvSpPr>
            <a:spLocks noGrp="1"/>
          </p:cNvSpPr>
          <p:nvPr>
            <p:ph type="body" sz="quarter" idx="3"/>
          </p:nvPr>
        </p:nvSpPr>
        <p:spPr>
          <a:xfrm>
            <a:off x="4629152" y="1260872"/>
            <a:ext cx="3887391" cy="617934"/>
          </a:xfrm>
        </p:spPr>
        <p:txBody>
          <a:bodyPr anchor="b"/>
          <a:lstStyle>
            <a:lvl1pPr marL="0" indent="0">
              <a:buNone/>
              <a:defRPr sz="1800" b="1"/>
            </a:lvl1pPr>
            <a:lvl2pPr marL="342749" indent="0">
              <a:buNone/>
              <a:defRPr sz="1500" b="1"/>
            </a:lvl2pPr>
            <a:lvl3pPr marL="685511" indent="0">
              <a:buNone/>
              <a:defRPr sz="1400" b="1"/>
            </a:lvl3pPr>
            <a:lvl4pPr marL="1028267" indent="0">
              <a:buNone/>
              <a:defRPr sz="1200" b="1"/>
            </a:lvl4pPr>
            <a:lvl5pPr marL="1371022" indent="0">
              <a:buNone/>
              <a:defRPr sz="1200" b="1"/>
            </a:lvl5pPr>
            <a:lvl6pPr marL="1713785" indent="0">
              <a:buNone/>
              <a:defRPr sz="1200" b="1"/>
            </a:lvl6pPr>
            <a:lvl7pPr marL="2056532" indent="0">
              <a:buNone/>
              <a:defRPr sz="1200" b="1"/>
            </a:lvl7pPr>
            <a:lvl8pPr marL="2399280" indent="0">
              <a:buNone/>
              <a:defRPr sz="1200" b="1"/>
            </a:lvl8pPr>
            <a:lvl9pPr marL="2742029"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6553E4-DB55-4A87-A43B-323095B2F249}"/>
              </a:ext>
            </a:extLst>
          </p:cNvPr>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473D-0AF3-4776-9D37-B06EE6FC6FC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2030909-1708-4FC0-884B-C6957E316FE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4EF2348-3755-4459-A64D-AB8049B602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08445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F07B-C9F2-4719-8252-A72B8008D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E05BC-0D57-4B50-96F5-B0BCE752F824}"/>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7B5B405-1D1D-406F-8BAC-2FE187797CCB}"/>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64D37B-2439-463A-B82F-2C98E1042932}"/>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215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7B8D-6138-464C-82EE-013EC801252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61C403A-2777-47CE-97D7-30EE732C8232}"/>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174F1CD7-C898-4961-A9D2-90CC838C5D3A}"/>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87596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2AF1-2CC0-458F-998A-903F27CD889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836B649-3E47-483F-94B6-7F243548EDA4}"/>
              </a:ext>
            </a:extLst>
          </p:cNvPr>
          <p:cNvSpPr>
            <a:spLocks noGrp="1"/>
          </p:cNvSpPr>
          <p:nvPr>
            <p:ph idx="1"/>
          </p:nvPr>
        </p:nvSpPr>
        <p:spPr>
          <a:xfrm>
            <a:off x="3887391" y="740574"/>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0307E-04D5-4B8E-A61A-9BA8A65A321D}"/>
              </a:ext>
            </a:extLst>
          </p:cNvPr>
          <p:cNvSpPr>
            <a:spLocks noGrp="1"/>
          </p:cNvSpPr>
          <p:nvPr>
            <p:ph type="body" sz="half" idx="2"/>
          </p:nvPr>
        </p:nvSpPr>
        <p:spPr>
          <a:xfrm>
            <a:off x="629841" y="1543052"/>
            <a:ext cx="2949178" cy="2858691"/>
          </a:xfrm>
        </p:spPr>
        <p:txBody>
          <a:bodyPr/>
          <a:lstStyle>
            <a:lvl1pPr marL="0" indent="0">
              <a:buNone/>
              <a:defRPr sz="1200"/>
            </a:lvl1pPr>
            <a:lvl2pPr marL="342857" indent="0">
              <a:buNone/>
              <a:defRPr sz="1100"/>
            </a:lvl2pPr>
            <a:lvl3pPr marL="685715" indent="0">
              <a:buNone/>
              <a:defRPr sz="900"/>
            </a:lvl3pPr>
            <a:lvl4pPr marL="1028573" indent="0">
              <a:buNone/>
              <a:defRPr sz="800"/>
            </a:lvl4pPr>
            <a:lvl5pPr marL="1371430" indent="0">
              <a:buNone/>
              <a:defRPr sz="800"/>
            </a:lvl5pPr>
            <a:lvl6pPr marL="1714289" indent="0">
              <a:buNone/>
              <a:defRPr sz="800"/>
            </a:lvl6pPr>
            <a:lvl7pPr marL="2057144" indent="0">
              <a:buNone/>
              <a:defRPr sz="800"/>
            </a:lvl7pPr>
            <a:lvl8pPr marL="2400000" indent="0">
              <a:buNone/>
              <a:defRPr sz="800"/>
            </a:lvl8pPr>
            <a:lvl9pPr marL="2742857"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F16AC373-D22B-425F-B931-20CAB44E3CF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0B4B7E5-EEFB-4FED-AE4B-03D10F2BC6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4F3C64D-04A6-42D5-B3C6-181836D1E960}"/>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21828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5BEF-FB9E-4058-8167-2FA6442DB93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0E96170-85CB-4D12-B723-EA2EAAAD34AD}"/>
              </a:ext>
            </a:extLst>
          </p:cNvPr>
          <p:cNvSpPr>
            <a:spLocks noGrp="1"/>
          </p:cNvSpPr>
          <p:nvPr>
            <p:ph type="pic" idx="1"/>
          </p:nvPr>
        </p:nvSpPr>
        <p:spPr>
          <a:xfrm>
            <a:off x="3887391" y="740574"/>
            <a:ext cx="4629150" cy="3655219"/>
          </a:xfrm>
        </p:spPr>
        <p:txBody>
          <a:bodyPr/>
          <a:lstStyle>
            <a:lvl1pPr marL="0" indent="0">
              <a:buNone/>
              <a:defRPr sz="2400"/>
            </a:lvl1pPr>
            <a:lvl2pPr marL="342857" indent="0">
              <a:buNone/>
              <a:defRPr sz="2100"/>
            </a:lvl2pPr>
            <a:lvl3pPr marL="685715" indent="0">
              <a:buNone/>
              <a:defRPr sz="1800"/>
            </a:lvl3pPr>
            <a:lvl4pPr marL="1028573" indent="0">
              <a:buNone/>
              <a:defRPr sz="1500"/>
            </a:lvl4pPr>
            <a:lvl5pPr marL="1371430" indent="0">
              <a:buNone/>
              <a:defRPr sz="1500"/>
            </a:lvl5pPr>
            <a:lvl6pPr marL="1714289" indent="0">
              <a:buNone/>
              <a:defRPr sz="1500"/>
            </a:lvl6pPr>
            <a:lvl7pPr marL="2057144" indent="0">
              <a:buNone/>
              <a:defRPr sz="1500"/>
            </a:lvl7pPr>
            <a:lvl8pPr marL="2400000" indent="0">
              <a:buNone/>
              <a:defRPr sz="1500"/>
            </a:lvl8pPr>
            <a:lvl9pPr marL="2742857" indent="0">
              <a:buNone/>
              <a:defRPr sz="1500"/>
            </a:lvl9pPr>
          </a:lstStyle>
          <a:p>
            <a:endParaRPr lang="en-US"/>
          </a:p>
        </p:txBody>
      </p:sp>
      <p:sp>
        <p:nvSpPr>
          <p:cNvPr id="4" name="Text Placeholder 3">
            <a:extLst>
              <a:ext uri="{FF2B5EF4-FFF2-40B4-BE49-F238E27FC236}">
                <a16:creationId xmlns:a16="http://schemas.microsoft.com/office/drawing/2014/main" id="{C5C6447C-309A-4573-9B79-BA04B656AC47}"/>
              </a:ext>
            </a:extLst>
          </p:cNvPr>
          <p:cNvSpPr>
            <a:spLocks noGrp="1"/>
          </p:cNvSpPr>
          <p:nvPr>
            <p:ph type="body" sz="half" idx="2"/>
          </p:nvPr>
        </p:nvSpPr>
        <p:spPr>
          <a:xfrm>
            <a:off x="629841" y="1543052"/>
            <a:ext cx="2949178" cy="2858691"/>
          </a:xfrm>
        </p:spPr>
        <p:txBody>
          <a:bodyPr/>
          <a:lstStyle>
            <a:lvl1pPr marL="0" indent="0">
              <a:buNone/>
              <a:defRPr sz="1200"/>
            </a:lvl1pPr>
            <a:lvl2pPr marL="342857" indent="0">
              <a:buNone/>
              <a:defRPr sz="1100"/>
            </a:lvl2pPr>
            <a:lvl3pPr marL="685715" indent="0">
              <a:buNone/>
              <a:defRPr sz="900"/>
            </a:lvl3pPr>
            <a:lvl4pPr marL="1028573" indent="0">
              <a:buNone/>
              <a:defRPr sz="800"/>
            </a:lvl4pPr>
            <a:lvl5pPr marL="1371430" indent="0">
              <a:buNone/>
              <a:defRPr sz="800"/>
            </a:lvl5pPr>
            <a:lvl6pPr marL="1714289" indent="0">
              <a:buNone/>
              <a:defRPr sz="800"/>
            </a:lvl6pPr>
            <a:lvl7pPr marL="2057144" indent="0">
              <a:buNone/>
              <a:defRPr sz="800"/>
            </a:lvl7pPr>
            <a:lvl8pPr marL="2400000" indent="0">
              <a:buNone/>
              <a:defRPr sz="800"/>
            </a:lvl8pPr>
            <a:lvl9pPr marL="2742857"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59377784-06F9-4273-BF78-37F3C727E575}"/>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CD6A4DF4-1458-4286-A13C-77A9F4EB603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95073E3A-08CB-4990-B112-7CEA126BB6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55634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6CF8-8B05-4E36-A59E-20344E4BE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878CB-D206-4CEA-A8F0-3CEB08F8B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A9F75-39A4-4FDA-9BC9-CCBAABBA9E6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901AFBB-467E-4856-8CED-6C23C8822C2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B49BAAA-A13C-4D35-B493-3A8D0B7BE8EC}"/>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077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75BB-AB21-4B1A-972A-C7EA7FF055D2}"/>
              </a:ext>
            </a:extLst>
          </p:cNvPr>
          <p:cNvSpPr>
            <a:spLocks noGrp="1"/>
          </p:cNvSpPr>
          <p:nvPr>
            <p:ph type="title" orient="vert"/>
          </p:nvPr>
        </p:nvSpPr>
        <p:spPr>
          <a:xfrm>
            <a:off x="6543676" y="273849"/>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08DD2-EC92-4899-B452-DB7B985185B3}"/>
              </a:ext>
            </a:extLst>
          </p:cNvPr>
          <p:cNvSpPr>
            <a:spLocks noGrp="1"/>
          </p:cNvSpPr>
          <p:nvPr>
            <p:ph type="body" orient="vert" idx="1"/>
          </p:nvPr>
        </p:nvSpPr>
        <p:spPr>
          <a:xfrm>
            <a:off x="628652" y="273849"/>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18206-7C11-4D88-A0E2-72E7FD67D981}"/>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A23E3BD5-24E4-4F2C-A6AD-4ADD712ED7E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FAD86E4-A4C4-4DC5-B360-A582FFF4B7CB}"/>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8954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C1AC-9414-44F9-808D-B740516626CD}"/>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4C00EA6-AE17-4047-8AE4-B303DCC2DC9F}"/>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843C242-FE01-44F8-A1FA-CDB64663BBAE}"/>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1E7945CF-44FC-41FF-88B1-636D7C55B41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0BD6577E-ED3A-4CAD-A4FF-E2098257EE6E}"/>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74893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48DB-E2C6-419D-8887-617D8DD811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B20A5F-8E69-4FF8-913D-AC7E3ED8F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9F56-909A-4D96-A456-8EEB31A10529}"/>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B0610249-72D8-4710-AB8E-F6A1081C94CD}"/>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C856257-9456-49A2-B61D-D9B6A133432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916861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C765-7923-42A4-90AC-59C58F5B17C9}"/>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E6818BB-5816-4E78-823E-7D583B75645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5EB22-8F59-47E6-92F4-893DD2BA59A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80D16B9A-D012-4D31-AAA3-FF36ADE4B5EE}"/>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9100720-5AC5-46BC-AFD7-CBE3EFED3C86}"/>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37100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C4B3-1D37-4864-BFEA-D2A16300F1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06344C-9A69-4221-8FA8-989E6268426D}"/>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F5A186-C5C7-43E2-8540-A3894AA33AD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0E01A0-9AD4-4F38-8A9E-7649FB6E5926}"/>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39CD9413-3219-49B8-BE46-2AD0215D44C5}"/>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D814599F-221E-48A2-8DAD-A2CA97214495}"/>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884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F07B-C9F2-4719-8252-A72B8008D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E05BC-0D57-4B50-96F5-B0BCE752F824}"/>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7B5B405-1D1D-406F-8BAC-2FE187797CCB}"/>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64D37B-2439-463A-B82F-2C98E1042932}"/>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28087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436F-F101-4C1A-92B9-549B232A71F9}"/>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64F05-1C36-4FC7-93D6-3E93EBDF882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9591698-DCB3-4A6B-924C-ACA969C74EED}"/>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3B140-CB9A-435D-91D5-815633FA2352}"/>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56553E4-DB55-4A87-A43B-323095B2F249}"/>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0473D-0AF3-4776-9D37-B06EE6FC6FC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72030909-1708-4FC0-884B-C6957E316FE0}"/>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4EF2348-3755-4459-A64D-AB8049B602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07073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F07B-C9F2-4719-8252-A72B8008DD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9E05BC-0D57-4B50-96F5-B0BCE752F824}"/>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67B5B405-1D1D-406F-8BAC-2FE187797CCB}"/>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B364D37B-2439-463A-B82F-2C98E1042932}"/>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8092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7B8D-6138-464C-82EE-013EC801252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61C403A-2777-47CE-97D7-30EE732C8232}"/>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174F1CD7-C898-4961-A9D2-90CC838C5D3A}"/>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7023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2AF1-2CC0-458F-998A-903F27CD889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836B649-3E47-483F-94B6-7F243548EDA4}"/>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0307E-04D5-4B8E-A61A-9BA8A65A321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F16AC373-D22B-425F-B931-20CAB44E3CF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0B4B7E5-EEFB-4FED-AE4B-03D10F2BC6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4F3C64D-04A6-42D5-B3C6-181836D1E960}"/>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737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5BEF-FB9E-4058-8167-2FA6442DB93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0E96170-85CB-4D12-B723-EA2EAAAD34AD}"/>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5C6447C-309A-4573-9B79-BA04B656AC47}"/>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59377784-06F9-4273-BF78-37F3C727E575}"/>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CD6A4DF4-1458-4286-A13C-77A9F4EB603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95073E3A-08CB-4990-B112-7CEA126BB6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98739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6CF8-8B05-4E36-A59E-20344E4BE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4878CB-D206-4CEA-A8F0-3CEB08F8BE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A9F75-39A4-4FDA-9BC9-CCBAABBA9E6D}"/>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2901AFBB-467E-4856-8CED-6C23C8822C23}"/>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8B49BAAA-A13C-4D35-B493-3A8D0B7BE8EC}"/>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55923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75BB-AB21-4B1A-972A-C7EA7FF055D2}"/>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08DD2-EC92-4899-B452-DB7B985185B3}"/>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718206-7C11-4D88-A0E2-72E7FD67D981}"/>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A23E3BD5-24E4-4F2C-A6AD-4ADD712ED7E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FAD86E4-A4C4-4DC5-B360-A582FFF4B7CB}"/>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99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F67B8D-6138-464C-82EE-013EC801252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F61C403A-2777-47CE-97D7-30EE732C8232}"/>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174F1CD7-C898-4961-A9D2-90CC838C5D3A}"/>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28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2AF1-2CC0-458F-998A-903F27CD8894}"/>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836B649-3E47-483F-94B6-7F243548EDA4}"/>
              </a:ext>
            </a:extLst>
          </p:cNvPr>
          <p:cNvSpPr>
            <a:spLocks noGrp="1"/>
          </p:cNvSpPr>
          <p:nvPr>
            <p:ph idx="1"/>
          </p:nvPr>
        </p:nvSpPr>
        <p:spPr>
          <a:xfrm>
            <a:off x="3887391" y="740588"/>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0307E-04D5-4B8E-A61A-9BA8A65A321D}"/>
              </a:ext>
            </a:extLst>
          </p:cNvPr>
          <p:cNvSpPr>
            <a:spLocks noGrp="1"/>
          </p:cNvSpPr>
          <p:nvPr>
            <p:ph type="body" sz="half" idx="2"/>
          </p:nvPr>
        </p:nvSpPr>
        <p:spPr>
          <a:xfrm>
            <a:off x="629841" y="1543052"/>
            <a:ext cx="2949178" cy="2858691"/>
          </a:xfrm>
        </p:spPr>
        <p:txBody>
          <a:bodyPr/>
          <a:lstStyle>
            <a:lvl1pPr marL="0" indent="0">
              <a:buNone/>
              <a:defRPr sz="1200"/>
            </a:lvl1pPr>
            <a:lvl2pPr marL="342749" indent="0">
              <a:buNone/>
              <a:defRPr sz="1100"/>
            </a:lvl2pPr>
            <a:lvl3pPr marL="685511" indent="0">
              <a:buNone/>
              <a:defRPr sz="900"/>
            </a:lvl3pPr>
            <a:lvl4pPr marL="1028267" indent="0">
              <a:buNone/>
              <a:defRPr sz="800"/>
            </a:lvl4pPr>
            <a:lvl5pPr marL="1371022" indent="0">
              <a:buNone/>
              <a:defRPr sz="800"/>
            </a:lvl5pPr>
            <a:lvl6pPr marL="1713785" indent="0">
              <a:buNone/>
              <a:defRPr sz="800"/>
            </a:lvl6pPr>
            <a:lvl7pPr marL="2056532" indent="0">
              <a:buNone/>
              <a:defRPr sz="800"/>
            </a:lvl7pPr>
            <a:lvl8pPr marL="2399280" indent="0">
              <a:buNone/>
              <a:defRPr sz="800"/>
            </a:lvl8pPr>
            <a:lvl9pPr marL="2742029"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F16AC373-D22B-425F-B931-20CAB44E3CFC}"/>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0B4B7E5-EEFB-4FED-AE4B-03D10F2BC6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44F3C64D-04A6-42D5-B3C6-181836D1E960}"/>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148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E5BEF-FB9E-4058-8167-2FA6442DB93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0E96170-85CB-4D12-B723-EA2EAAAD34AD}"/>
              </a:ext>
            </a:extLst>
          </p:cNvPr>
          <p:cNvSpPr>
            <a:spLocks noGrp="1"/>
          </p:cNvSpPr>
          <p:nvPr>
            <p:ph type="pic" idx="1"/>
          </p:nvPr>
        </p:nvSpPr>
        <p:spPr>
          <a:xfrm>
            <a:off x="3887391" y="740588"/>
            <a:ext cx="4629150" cy="3655219"/>
          </a:xfrm>
        </p:spPr>
        <p:txBody>
          <a:bodyPr/>
          <a:lstStyle>
            <a:lvl1pPr marL="0" indent="0">
              <a:buNone/>
              <a:defRPr sz="2400"/>
            </a:lvl1pPr>
            <a:lvl2pPr marL="342749" indent="0">
              <a:buNone/>
              <a:defRPr sz="2100"/>
            </a:lvl2pPr>
            <a:lvl3pPr marL="685511" indent="0">
              <a:buNone/>
              <a:defRPr sz="1800"/>
            </a:lvl3pPr>
            <a:lvl4pPr marL="1028267" indent="0">
              <a:buNone/>
              <a:defRPr sz="1500"/>
            </a:lvl4pPr>
            <a:lvl5pPr marL="1371022" indent="0">
              <a:buNone/>
              <a:defRPr sz="1500"/>
            </a:lvl5pPr>
            <a:lvl6pPr marL="1713785" indent="0">
              <a:buNone/>
              <a:defRPr sz="1500"/>
            </a:lvl6pPr>
            <a:lvl7pPr marL="2056532" indent="0">
              <a:buNone/>
              <a:defRPr sz="1500"/>
            </a:lvl7pPr>
            <a:lvl8pPr marL="2399280" indent="0">
              <a:buNone/>
              <a:defRPr sz="1500"/>
            </a:lvl8pPr>
            <a:lvl9pPr marL="2742029" indent="0">
              <a:buNone/>
              <a:defRPr sz="1500"/>
            </a:lvl9pPr>
          </a:lstStyle>
          <a:p>
            <a:endParaRPr lang="en-US"/>
          </a:p>
        </p:txBody>
      </p:sp>
      <p:sp>
        <p:nvSpPr>
          <p:cNvPr id="4" name="Text Placeholder 3">
            <a:extLst>
              <a:ext uri="{FF2B5EF4-FFF2-40B4-BE49-F238E27FC236}">
                <a16:creationId xmlns:a16="http://schemas.microsoft.com/office/drawing/2014/main" id="{C5C6447C-309A-4573-9B79-BA04B656AC47}"/>
              </a:ext>
            </a:extLst>
          </p:cNvPr>
          <p:cNvSpPr>
            <a:spLocks noGrp="1"/>
          </p:cNvSpPr>
          <p:nvPr>
            <p:ph type="body" sz="half" idx="2"/>
          </p:nvPr>
        </p:nvSpPr>
        <p:spPr>
          <a:xfrm>
            <a:off x="629841" y="1543052"/>
            <a:ext cx="2949178" cy="2858691"/>
          </a:xfrm>
        </p:spPr>
        <p:txBody>
          <a:bodyPr/>
          <a:lstStyle>
            <a:lvl1pPr marL="0" indent="0">
              <a:buNone/>
              <a:defRPr sz="1200"/>
            </a:lvl1pPr>
            <a:lvl2pPr marL="342749" indent="0">
              <a:buNone/>
              <a:defRPr sz="1100"/>
            </a:lvl2pPr>
            <a:lvl3pPr marL="685511" indent="0">
              <a:buNone/>
              <a:defRPr sz="900"/>
            </a:lvl3pPr>
            <a:lvl4pPr marL="1028267" indent="0">
              <a:buNone/>
              <a:defRPr sz="800"/>
            </a:lvl4pPr>
            <a:lvl5pPr marL="1371022" indent="0">
              <a:buNone/>
              <a:defRPr sz="800"/>
            </a:lvl5pPr>
            <a:lvl6pPr marL="1713785" indent="0">
              <a:buNone/>
              <a:defRPr sz="800"/>
            </a:lvl6pPr>
            <a:lvl7pPr marL="2056532" indent="0">
              <a:buNone/>
              <a:defRPr sz="800"/>
            </a:lvl7pPr>
            <a:lvl8pPr marL="2399280" indent="0">
              <a:buNone/>
              <a:defRPr sz="800"/>
            </a:lvl8pPr>
            <a:lvl9pPr marL="2742029" indent="0">
              <a:buNone/>
              <a:defRPr sz="800"/>
            </a:lvl9pPr>
          </a:lstStyle>
          <a:p>
            <a:pPr lvl="0"/>
            <a:r>
              <a:rPr lang="en-US"/>
              <a:t>Click to edit Master text styles</a:t>
            </a:r>
          </a:p>
        </p:txBody>
      </p:sp>
      <p:sp>
        <p:nvSpPr>
          <p:cNvPr id="5" name="Date Placeholder 4">
            <a:extLst>
              <a:ext uri="{FF2B5EF4-FFF2-40B4-BE49-F238E27FC236}">
                <a16:creationId xmlns:a16="http://schemas.microsoft.com/office/drawing/2014/main" id="{59377784-06F9-4273-BF78-37F3C727E575}"/>
              </a:ext>
            </a:extLst>
          </p:cNvPr>
          <p:cNvSpPr>
            <a:spLocks noGrp="1"/>
          </p:cNvSpPr>
          <p:nvPr>
            <p:ph type="dt" sz="half" idx="10"/>
          </p:nvPr>
        </p:nvSpPr>
        <p:spPr/>
        <p:txBody>
          <a:bodyPr/>
          <a:lstStyle/>
          <a:p>
            <a:fld id="{A46F46C1-EF69-43E8-BCF2-A4DA0118D42E}" type="datetimeFigureOut">
              <a:rPr lang="en-US" smtClean="0">
                <a:solidFill>
                  <a:prstClr val="black">
                    <a:tint val="75000"/>
                  </a:prstClr>
                </a:solidFill>
              </a:rPr>
              <a:pPr/>
              <a:t>5/22/20</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CD6A4DF4-1458-4286-A13C-77A9F4EB603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95073E3A-08CB-4990-B112-7CEA126BB693}"/>
              </a:ext>
            </a:extLst>
          </p:cNvPr>
          <p:cNvSpPr>
            <a:spLocks noGrp="1"/>
          </p:cNvSpPr>
          <p:nvPr>
            <p:ph type="sldNum" sz="quarter" idx="12"/>
          </p:nvPr>
        </p:nvSpPr>
        <p:spPr/>
        <p:txBody>
          <a:bodyPr/>
          <a:lstStyle/>
          <a:p>
            <a:fld id="{411BFB82-102C-4536-95D6-AB8C25EFC3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660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80339-EB06-411D-9DCA-2CE293281780}"/>
              </a:ext>
            </a:extLst>
          </p:cNvPr>
          <p:cNvSpPr>
            <a:spLocks noGrp="1"/>
          </p:cNvSpPr>
          <p:nvPr>
            <p:ph type="title"/>
          </p:nvPr>
        </p:nvSpPr>
        <p:spPr>
          <a:xfrm>
            <a:off x="628650" y="273847"/>
            <a:ext cx="7886700" cy="994172"/>
          </a:xfrm>
          <a:prstGeom prst="rect">
            <a:avLst/>
          </a:prstGeom>
        </p:spPr>
        <p:txBody>
          <a:bodyPr vert="horz" lIns="68555" tIns="34289" rIns="68555" bIns="34289"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369440-4D90-45D2-B11A-EF6078D59184}"/>
              </a:ext>
            </a:extLst>
          </p:cNvPr>
          <p:cNvSpPr>
            <a:spLocks noGrp="1"/>
          </p:cNvSpPr>
          <p:nvPr>
            <p:ph type="body" idx="1"/>
          </p:nvPr>
        </p:nvSpPr>
        <p:spPr>
          <a:xfrm>
            <a:off x="628650" y="1369219"/>
            <a:ext cx="7886700" cy="3263504"/>
          </a:xfrm>
          <a:prstGeom prst="rect">
            <a:avLst/>
          </a:prstGeom>
        </p:spPr>
        <p:txBody>
          <a:bodyPr vert="horz" lIns="68555" tIns="34289" rIns="68555"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B7A0B-A355-4F43-B3E6-2D51B7528E21}"/>
              </a:ext>
            </a:extLst>
          </p:cNvPr>
          <p:cNvSpPr>
            <a:spLocks noGrp="1"/>
          </p:cNvSpPr>
          <p:nvPr>
            <p:ph type="dt" sz="half" idx="2"/>
          </p:nvPr>
        </p:nvSpPr>
        <p:spPr>
          <a:xfrm>
            <a:off x="628650" y="4767264"/>
            <a:ext cx="2057400" cy="273844"/>
          </a:xfrm>
          <a:prstGeom prst="rect">
            <a:avLst/>
          </a:prstGeom>
        </p:spPr>
        <p:txBody>
          <a:bodyPr vert="horz" lIns="68555" tIns="34289" rIns="68555" bIns="34289" rtlCol="0" anchor="ctr"/>
          <a:lstStyle>
            <a:lvl1pPr algn="l">
              <a:defRPr sz="900">
                <a:solidFill>
                  <a:schemeClr val="tx1">
                    <a:tint val="75000"/>
                  </a:schemeClr>
                </a:solidFill>
              </a:defRPr>
            </a:lvl1pPr>
          </a:lstStyle>
          <a:p>
            <a:pPr defTabSz="685511"/>
            <a:fld id="{A46F46C1-EF69-43E8-BCF2-A4DA0118D42E}" type="datetimeFigureOut">
              <a:rPr lang="en-US" smtClean="0">
                <a:solidFill>
                  <a:prstClr val="black">
                    <a:tint val="75000"/>
                  </a:prstClr>
                </a:solidFill>
              </a:rPr>
              <a:pPr defTabSz="685511"/>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4CBF990-951F-49F5-BE00-7C2DB14376AA}"/>
              </a:ext>
            </a:extLst>
          </p:cNvPr>
          <p:cNvSpPr>
            <a:spLocks noGrp="1"/>
          </p:cNvSpPr>
          <p:nvPr>
            <p:ph type="ftr" sz="quarter" idx="3"/>
          </p:nvPr>
        </p:nvSpPr>
        <p:spPr>
          <a:xfrm>
            <a:off x="3028950" y="4767264"/>
            <a:ext cx="3086100" cy="273844"/>
          </a:xfrm>
          <a:prstGeom prst="rect">
            <a:avLst/>
          </a:prstGeom>
        </p:spPr>
        <p:txBody>
          <a:bodyPr vert="horz" lIns="68555" tIns="34289" rIns="68555" bIns="34289" rtlCol="0" anchor="ctr"/>
          <a:lstStyle>
            <a:lvl1pPr algn="ctr">
              <a:defRPr sz="900">
                <a:solidFill>
                  <a:schemeClr val="tx1">
                    <a:tint val="75000"/>
                  </a:schemeClr>
                </a:solidFill>
              </a:defRPr>
            </a:lvl1pPr>
          </a:lstStyle>
          <a:p>
            <a:pPr defTabSz="685511"/>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6EB0BD-9149-4C3F-93F9-BA135045131A}"/>
              </a:ext>
            </a:extLst>
          </p:cNvPr>
          <p:cNvSpPr>
            <a:spLocks noGrp="1"/>
          </p:cNvSpPr>
          <p:nvPr>
            <p:ph type="sldNum" sz="quarter" idx="4"/>
          </p:nvPr>
        </p:nvSpPr>
        <p:spPr>
          <a:xfrm>
            <a:off x="6457950" y="4767264"/>
            <a:ext cx="2057400" cy="273844"/>
          </a:xfrm>
          <a:prstGeom prst="rect">
            <a:avLst/>
          </a:prstGeom>
        </p:spPr>
        <p:txBody>
          <a:bodyPr vert="horz" lIns="68555" tIns="34289" rIns="68555" bIns="34289" rtlCol="0" anchor="ctr"/>
          <a:lstStyle>
            <a:lvl1pPr algn="r">
              <a:defRPr sz="900">
                <a:solidFill>
                  <a:schemeClr val="tx1">
                    <a:tint val="75000"/>
                  </a:schemeClr>
                </a:solidFill>
              </a:defRPr>
            </a:lvl1pPr>
          </a:lstStyle>
          <a:p>
            <a:pPr defTabSz="685511"/>
            <a:fld id="{411BFB82-102C-4536-95D6-AB8C25EFC38B}" type="slidenum">
              <a:rPr lang="en-US" smtClean="0">
                <a:solidFill>
                  <a:prstClr val="black">
                    <a:tint val="75000"/>
                  </a:prstClr>
                </a:solidFill>
              </a:rPr>
              <a:pPr defTabSz="685511"/>
              <a:t>‹#›</a:t>
            </a:fld>
            <a:endParaRPr lang="en-US">
              <a:solidFill>
                <a:prstClr val="black">
                  <a:tint val="75000"/>
                </a:prstClr>
              </a:solidFill>
            </a:endParaRPr>
          </a:p>
        </p:txBody>
      </p:sp>
    </p:spTree>
    <p:extLst>
      <p:ext uri="{BB962C8B-B14F-4D97-AF65-F5344CB8AC3E}">
        <p14:creationId xmlns:p14="http://schemas.microsoft.com/office/powerpoint/2010/main" val="1052259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51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82" indent="-171382" algn="l" defTabSz="68551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145" indent="-171382" algn="l" defTabSz="68551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892" indent="-171382" algn="l" defTabSz="68551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640" indent="-171382" algn="l" defTabSz="68551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389" indent="-171382" algn="l" defTabSz="68551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151" indent="-171382" algn="l" defTabSz="68551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7907" indent="-171382" algn="l" defTabSz="68551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662" indent="-171382" algn="l" defTabSz="68551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425" indent="-171382" algn="l" defTabSz="685511"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511" rtl="0" eaLnBrk="1" latinLnBrk="0" hangingPunct="1">
        <a:defRPr sz="1400" kern="1200">
          <a:solidFill>
            <a:schemeClr val="tx1"/>
          </a:solidFill>
          <a:latin typeface="+mn-lt"/>
          <a:ea typeface="+mn-ea"/>
          <a:cs typeface="+mn-cs"/>
        </a:defRPr>
      </a:lvl1pPr>
      <a:lvl2pPr marL="342749" algn="l" defTabSz="685511" rtl="0" eaLnBrk="1" latinLnBrk="0" hangingPunct="1">
        <a:defRPr sz="1400" kern="1200">
          <a:solidFill>
            <a:schemeClr val="tx1"/>
          </a:solidFill>
          <a:latin typeface="+mn-lt"/>
          <a:ea typeface="+mn-ea"/>
          <a:cs typeface="+mn-cs"/>
        </a:defRPr>
      </a:lvl2pPr>
      <a:lvl3pPr marL="685511" algn="l" defTabSz="685511" rtl="0" eaLnBrk="1" latinLnBrk="0" hangingPunct="1">
        <a:defRPr sz="1400" kern="1200">
          <a:solidFill>
            <a:schemeClr val="tx1"/>
          </a:solidFill>
          <a:latin typeface="+mn-lt"/>
          <a:ea typeface="+mn-ea"/>
          <a:cs typeface="+mn-cs"/>
        </a:defRPr>
      </a:lvl3pPr>
      <a:lvl4pPr marL="1028267" algn="l" defTabSz="685511" rtl="0" eaLnBrk="1" latinLnBrk="0" hangingPunct="1">
        <a:defRPr sz="1400" kern="1200">
          <a:solidFill>
            <a:schemeClr val="tx1"/>
          </a:solidFill>
          <a:latin typeface="+mn-lt"/>
          <a:ea typeface="+mn-ea"/>
          <a:cs typeface="+mn-cs"/>
        </a:defRPr>
      </a:lvl4pPr>
      <a:lvl5pPr marL="1371022" algn="l" defTabSz="685511" rtl="0" eaLnBrk="1" latinLnBrk="0" hangingPunct="1">
        <a:defRPr sz="1400" kern="1200">
          <a:solidFill>
            <a:schemeClr val="tx1"/>
          </a:solidFill>
          <a:latin typeface="+mn-lt"/>
          <a:ea typeface="+mn-ea"/>
          <a:cs typeface="+mn-cs"/>
        </a:defRPr>
      </a:lvl5pPr>
      <a:lvl6pPr marL="1713785" algn="l" defTabSz="685511" rtl="0" eaLnBrk="1" latinLnBrk="0" hangingPunct="1">
        <a:defRPr sz="1400" kern="1200">
          <a:solidFill>
            <a:schemeClr val="tx1"/>
          </a:solidFill>
          <a:latin typeface="+mn-lt"/>
          <a:ea typeface="+mn-ea"/>
          <a:cs typeface="+mn-cs"/>
        </a:defRPr>
      </a:lvl6pPr>
      <a:lvl7pPr marL="2056532" algn="l" defTabSz="685511" rtl="0" eaLnBrk="1" latinLnBrk="0" hangingPunct="1">
        <a:defRPr sz="1400" kern="1200">
          <a:solidFill>
            <a:schemeClr val="tx1"/>
          </a:solidFill>
          <a:latin typeface="+mn-lt"/>
          <a:ea typeface="+mn-ea"/>
          <a:cs typeface="+mn-cs"/>
        </a:defRPr>
      </a:lvl7pPr>
      <a:lvl8pPr marL="2399280" algn="l" defTabSz="685511" rtl="0" eaLnBrk="1" latinLnBrk="0" hangingPunct="1">
        <a:defRPr sz="1400" kern="1200">
          <a:solidFill>
            <a:schemeClr val="tx1"/>
          </a:solidFill>
          <a:latin typeface="+mn-lt"/>
          <a:ea typeface="+mn-ea"/>
          <a:cs typeface="+mn-cs"/>
        </a:defRPr>
      </a:lvl8pPr>
      <a:lvl9pPr marL="2742029" algn="l" defTabSz="685511"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80339-EB06-411D-9DCA-2CE293281780}"/>
              </a:ext>
            </a:extLst>
          </p:cNvPr>
          <p:cNvSpPr>
            <a:spLocks noGrp="1"/>
          </p:cNvSpPr>
          <p:nvPr>
            <p:ph type="title"/>
          </p:nvPr>
        </p:nvSpPr>
        <p:spPr>
          <a:xfrm>
            <a:off x="628650" y="273844"/>
            <a:ext cx="7886700" cy="994172"/>
          </a:xfrm>
          <a:prstGeom prst="rect">
            <a:avLst/>
          </a:prstGeom>
        </p:spPr>
        <p:txBody>
          <a:bodyPr vert="horz" lIns="68558" tIns="34289" rIns="68558" bIns="34289"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369440-4D90-45D2-B11A-EF6078D59184}"/>
              </a:ext>
            </a:extLst>
          </p:cNvPr>
          <p:cNvSpPr>
            <a:spLocks noGrp="1"/>
          </p:cNvSpPr>
          <p:nvPr>
            <p:ph type="body" idx="1"/>
          </p:nvPr>
        </p:nvSpPr>
        <p:spPr>
          <a:xfrm>
            <a:off x="628650" y="1369219"/>
            <a:ext cx="7886700" cy="3263504"/>
          </a:xfrm>
          <a:prstGeom prst="rect">
            <a:avLst/>
          </a:prstGeom>
        </p:spPr>
        <p:txBody>
          <a:bodyPr vert="horz" lIns="68558" tIns="34289" rIns="68558"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B7A0B-A355-4F43-B3E6-2D51B7528E21}"/>
              </a:ext>
            </a:extLst>
          </p:cNvPr>
          <p:cNvSpPr>
            <a:spLocks noGrp="1"/>
          </p:cNvSpPr>
          <p:nvPr>
            <p:ph type="dt" sz="half" idx="2"/>
          </p:nvPr>
        </p:nvSpPr>
        <p:spPr>
          <a:xfrm>
            <a:off x="628650" y="4767264"/>
            <a:ext cx="2057400" cy="273844"/>
          </a:xfrm>
          <a:prstGeom prst="rect">
            <a:avLst/>
          </a:prstGeom>
        </p:spPr>
        <p:txBody>
          <a:bodyPr vert="horz" lIns="68558" tIns="34289" rIns="68558" bIns="34289" rtlCol="0" anchor="ctr"/>
          <a:lstStyle>
            <a:lvl1pPr algn="l">
              <a:defRPr sz="900">
                <a:solidFill>
                  <a:schemeClr val="tx1">
                    <a:tint val="75000"/>
                  </a:schemeClr>
                </a:solidFill>
              </a:defRPr>
            </a:lvl1pPr>
          </a:lstStyle>
          <a:p>
            <a:pPr defTabSz="685545"/>
            <a:fld id="{A46F46C1-EF69-43E8-BCF2-A4DA0118D42E}" type="datetimeFigureOut">
              <a:rPr lang="en-US" smtClean="0">
                <a:solidFill>
                  <a:prstClr val="black">
                    <a:tint val="75000"/>
                  </a:prstClr>
                </a:solidFill>
              </a:rPr>
              <a:pPr defTabSz="685545"/>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4CBF990-951F-49F5-BE00-7C2DB14376AA}"/>
              </a:ext>
            </a:extLst>
          </p:cNvPr>
          <p:cNvSpPr>
            <a:spLocks noGrp="1"/>
          </p:cNvSpPr>
          <p:nvPr>
            <p:ph type="ftr" sz="quarter" idx="3"/>
          </p:nvPr>
        </p:nvSpPr>
        <p:spPr>
          <a:xfrm>
            <a:off x="3028950" y="4767264"/>
            <a:ext cx="3086100" cy="273844"/>
          </a:xfrm>
          <a:prstGeom prst="rect">
            <a:avLst/>
          </a:prstGeom>
        </p:spPr>
        <p:txBody>
          <a:bodyPr vert="horz" lIns="68558" tIns="34289" rIns="68558" bIns="34289" rtlCol="0" anchor="ctr"/>
          <a:lstStyle>
            <a:lvl1pPr algn="ctr">
              <a:defRPr sz="900">
                <a:solidFill>
                  <a:schemeClr val="tx1">
                    <a:tint val="75000"/>
                  </a:schemeClr>
                </a:solidFill>
              </a:defRPr>
            </a:lvl1pPr>
          </a:lstStyle>
          <a:p>
            <a:pPr defTabSz="685545"/>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6EB0BD-9149-4C3F-93F9-BA135045131A}"/>
              </a:ext>
            </a:extLst>
          </p:cNvPr>
          <p:cNvSpPr>
            <a:spLocks noGrp="1"/>
          </p:cNvSpPr>
          <p:nvPr>
            <p:ph type="sldNum" sz="quarter" idx="4"/>
          </p:nvPr>
        </p:nvSpPr>
        <p:spPr>
          <a:xfrm>
            <a:off x="6457950" y="4767264"/>
            <a:ext cx="2057400" cy="273844"/>
          </a:xfrm>
          <a:prstGeom prst="rect">
            <a:avLst/>
          </a:prstGeom>
        </p:spPr>
        <p:txBody>
          <a:bodyPr vert="horz" lIns="68558" tIns="34289" rIns="68558" bIns="34289" rtlCol="0" anchor="ctr"/>
          <a:lstStyle>
            <a:lvl1pPr algn="r">
              <a:defRPr sz="900">
                <a:solidFill>
                  <a:schemeClr val="tx1">
                    <a:tint val="75000"/>
                  </a:schemeClr>
                </a:solidFill>
              </a:defRPr>
            </a:lvl1pPr>
          </a:lstStyle>
          <a:p>
            <a:pPr defTabSz="685545"/>
            <a:fld id="{411BFB82-102C-4536-95D6-AB8C25EFC38B}" type="slidenum">
              <a:rPr lang="en-US" smtClean="0">
                <a:solidFill>
                  <a:prstClr val="black">
                    <a:tint val="75000"/>
                  </a:prstClr>
                </a:solidFill>
              </a:rPr>
              <a:pPr defTabSz="685545"/>
              <a:t>‹#›</a:t>
            </a:fld>
            <a:endParaRPr lang="en-US">
              <a:solidFill>
                <a:prstClr val="black">
                  <a:tint val="75000"/>
                </a:prstClr>
              </a:solidFill>
            </a:endParaRPr>
          </a:p>
        </p:txBody>
      </p:sp>
    </p:spTree>
    <p:extLst>
      <p:ext uri="{BB962C8B-B14F-4D97-AF65-F5344CB8AC3E}">
        <p14:creationId xmlns:p14="http://schemas.microsoft.com/office/powerpoint/2010/main" val="19157266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54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390" indent="-171390" algn="l" defTabSz="68554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169" indent="-171390" algn="l" defTabSz="68554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934" indent="-171390" algn="l" defTabSz="68554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70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467"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245"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018"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790"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569" indent="-171390" algn="l" defTabSz="68554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545" rtl="0" eaLnBrk="1" latinLnBrk="0" hangingPunct="1">
        <a:defRPr sz="1400" kern="1200">
          <a:solidFill>
            <a:schemeClr val="tx1"/>
          </a:solidFill>
          <a:latin typeface="+mn-lt"/>
          <a:ea typeface="+mn-ea"/>
          <a:cs typeface="+mn-cs"/>
        </a:defRPr>
      </a:lvl1pPr>
      <a:lvl2pPr marL="342767" algn="l" defTabSz="685545" rtl="0" eaLnBrk="1" latinLnBrk="0" hangingPunct="1">
        <a:defRPr sz="1400" kern="1200">
          <a:solidFill>
            <a:schemeClr val="tx1"/>
          </a:solidFill>
          <a:latin typeface="+mn-lt"/>
          <a:ea typeface="+mn-ea"/>
          <a:cs typeface="+mn-cs"/>
        </a:defRPr>
      </a:lvl2pPr>
      <a:lvl3pPr marL="685545" algn="l" defTabSz="685545" rtl="0" eaLnBrk="1" latinLnBrk="0" hangingPunct="1">
        <a:defRPr sz="1400" kern="1200">
          <a:solidFill>
            <a:schemeClr val="tx1"/>
          </a:solidFill>
          <a:latin typeface="+mn-lt"/>
          <a:ea typeface="+mn-ea"/>
          <a:cs typeface="+mn-cs"/>
        </a:defRPr>
      </a:lvl3pPr>
      <a:lvl4pPr marL="1028318" algn="l" defTabSz="685545" rtl="0" eaLnBrk="1" latinLnBrk="0" hangingPunct="1">
        <a:defRPr sz="1400" kern="1200">
          <a:solidFill>
            <a:schemeClr val="tx1"/>
          </a:solidFill>
          <a:latin typeface="+mn-lt"/>
          <a:ea typeface="+mn-ea"/>
          <a:cs typeface="+mn-cs"/>
        </a:defRPr>
      </a:lvl4pPr>
      <a:lvl5pPr marL="1371090" algn="l" defTabSz="685545" rtl="0" eaLnBrk="1" latinLnBrk="0" hangingPunct="1">
        <a:defRPr sz="1400" kern="1200">
          <a:solidFill>
            <a:schemeClr val="tx1"/>
          </a:solidFill>
          <a:latin typeface="+mn-lt"/>
          <a:ea typeface="+mn-ea"/>
          <a:cs typeface="+mn-cs"/>
        </a:defRPr>
      </a:lvl5pPr>
      <a:lvl6pPr marL="1713869" algn="l" defTabSz="685545" rtl="0" eaLnBrk="1" latinLnBrk="0" hangingPunct="1">
        <a:defRPr sz="1400" kern="1200">
          <a:solidFill>
            <a:schemeClr val="tx1"/>
          </a:solidFill>
          <a:latin typeface="+mn-lt"/>
          <a:ea typeface="+mn-ea"/>
          <a:cs typeface="+mn-cs"/>
        </a:defRPr>
      </a:lvl6pPr>
      <a:lvl7pPr marL="2056634" algn="l" defTabSz="685545" rtl="0" eaLnBrk="1" latinLnBrk="0" hangingPunct="1">
        <a:defRPr sz="1400" kern="1200">
          <a:solidFill>
            <a:schemeClr val="tx1"/>
          </a:solidFill>
          <a:latin typeface="+mn-lt"/>
          <a:ea typeface="+mn-ea"/>
          <a:cs typeface="+mn-cs"/>
        </a:defRPr>
      </a:lvl7pPr>
      <a:lvl8pPr marL="2399400" algn="l" defTabSz="685545" rtl="0" eaLnBrk="1" latinLnBrk="0" hangingPunct="1">
        <a:defRPr sz="1400" kern="1200">
          <a:solidFill>
            <a:schemeClr val="tx1"/>
          </a:solidFill>
          <a:latin typeface="+mn-lt"/>
          <a:ea typeface="+mn-ea"/>
          <a:cs typeface="+mn-cs"/>
        </a:defRPr>
      </a:lvl8pPr>
      <a:lvl9pPr marL="2742167" algn="l" defTabSz="685545"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80339-EB06-411D-9DCA-2CE293281780}"/>
              </a:ext>
            </a:extLst>
          </p:cNvPr>
          <p:cNvSpPr>
            <a:spLocks noGrp="1"/>
          </p:cNvSpPr>
          <p:nvPr>
            <p:ph type="title"/>
          </p:nvPr>
        </p:nvSpPr>
        <p:spPr>
          <a:xfrm>
            <a:off x="628650" y="273844"/>
            <a:ext cx="7886700" cy="994172"/>
          </a:xfrm>
          <a:prstGeom prst="rect">
            <a:avLst/>
          </a:prstGeom>
        </p:spPr>
        <p:txBody>
          <a:bodyPr vert="horz" lIns="68562" tIns="34289" rIns="68562" bIns="34289"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369440-4D90-45D2-B11A-EF6078D59184}"/>
              </a:ext>
            </a:extLst>
          </p:cNvPr>
          <p:cNvSpPr>
            <a:spLocks noGrp="1"/>
          </p:cNvSpPr>
          <p:nvPr>
            <p:ph type="body" idx="1"/>
          </p:nvPr>
        </p:nvSpPr>
        <p:spPr>
          <a:xfrm>
            <a:off x="628650" y="1369219"/>
            <a:ext cx="7886700" cy="3263504"/>
          </a:xfrm>
          <a:prstGeom prst="rect">
            <a:avLst/>
          </a:prstGeom>
        </p:spPr>
        <p:txBody>
          <a:bodyPr vert="horz" lIns="68562" tIns="34289" rIns="68562"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B7A0B-A355-4F43-B3E6-2D51B7528E21}"/>
              </a:ext>
            </a:extLst>
          </p:cNvPr>
          <p:cNvSpPr>
            <a:spLocks noGrp="1"/>
          </p:cNvSpPr>
          <p:nvPr>
            <p:ph type="dt" sz="half" idx="2"/>
          </p:nvPr>
        </p:nvSpPr>
        <p:spPr>
          <a:xfrm>
            <a:off x="628650" y="4767264"/>
            <a:ext cx="2057400" cy="273844"/>
          </a:xfrm>
          <a:prstGeom prst="rect">
            <a:avLst/>
          </a:prstGeom>
        </p:spPr>
        <p:txBody>
          <a:bodyPr vert="horz" lIns="68562" tIns="34289" rIns="68562" bIns="34289" rtlCol="0" anchor="ctr"/>
          <a:lstStyle>
            <a:lvl1pPr algn="l">
              <a:defRPr sz="900">
                <a:solidFill>
                  <a:schemeClr val="tx1">
                    <a:tint val="75000"/>
                  </a:schemeClr>
                </a:solidFill>
              </a:defRPr>
            </a:lvl1pPr>
          </a:lstStyle>
          <a:p>
            <a:pPr defTabSz="685596"/>
            <a:fld id="{A46F46C1-EF69-43E8-BCF2-A4DA0118D42E}" type="datetimeFigureOut">
              <a:rPr lang="en-US" smtClean="0">
                <a:solidFill>
                  <a:prstClr val="black">
                    <a:tint val="75000"/>
                  </a:prstClr>
                </a:solidFill>
              </a:rPr>
              <a:pPr defTabSz="685596"/>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4CBF990-951F-49F5-BE00-7C2DB14376AA}"/>
              </a:ext>
            </a:extLst>
          </p:cNvPr>
          <p:cNvSpPr>
            <a:spLocks noGrp="1"/>
          </p:cNvSpPr>
          <p:nvPr>
            <p:ph type="ftr" sz="quarter" idx="3"/>
          </p:nvPr>
        </p:nvSpPr>
        <p:spPr>
          <a:xfrm>
            <a:off x="3028950" y="4767264"/>
            <a:ext cx="3086100" cy="273844"/>
          </a:xfrm>
          <a:prstGeom prst="rect">
            <a:avLst/>
          </a:prstGeom>
        </p:spPr>
        <p:txBody>
          <a:bodyPr vert="horz" lIns="68562" tIns="34289" rIns="68562" bIns="34289" rtlCol="0" anchor="ctr"/>
          <a:lstStyle>
            <a:lvl1pPr algn="ctr">
              <a:defRPr sz="900">
                <a:solidFill>
                  <a:schemeClr val="tx1">
                    <a:tint val="75000"/>
                  </a:schemeClr>
                </a:solidFill>
              </a:defRPr>
            </a:lvl1pPr>
          </a:lstStyle>
          <a:p>
            <a:pPr defTabSz="685596"/>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6EB0BD-9149-4C3F-93F9-BA135045131A}"/>
              </a:ext>
            </a:extLst>
          </p:cNvPr>
          <p:cNvSpPr>
            <a:spLocks noGrp="1"/>
          </p:cNvSpPr>
          <p:nvPr>
            <p:ph type="sldNum" sz="quarter" idx="4"/>
          </p:nvPr>
        </p:nvSpPr>
        <p:spPr>
          <a:xfrm>
            <a:off x="6457950" y="4767264"/>
            <a:ext cx="2057400" cy="273844"/>
          </a:xfrm>
          <a:prstGeom prst="rect">
            <a:avLst/>
          </a:prstGeom>
        </p:spPr>
        <p:txBody>
          <a:bodyPr vert="horz" lIns="68562" tIns="34289" rIns="68562" bIns="34289" rtlCol="0" anchor="ctr"/>
          <a:lstStyle>
            <a:lvl1pPr algn="r">
              <a:defRPr sz="900">
                <a:solidFill>
                  <a:schemeClr val="tx1">
                    <a:tint val="75000"/>
                  </a:schemeClr>
                </a:solidFill>
              </a:defRPr>
            </a:lvl1pPr>
          </a:lstStyle>
          <a:p>
            <a:pPr defTabSz="685596"/>
            <a:fld id="{411BFB82-102C-4536-95D6-AB8C25EFC38B}" type="slidenum">
              <a:rPr lang="en-US" smtClean="0">
                <a:solidFill>
                  <a:prstClr val="black">
                    <a:tint val="75000"/>
                  </a:prstClr>
                </a:solidFill>
              </a:rPr>
              <a:pPr defTabSz="685596"/>
              <a:t>‹#›</a:t>
            </a:fld>
            <a:endParaRPr lang="en-US">
              <a:solidFill>
                <a:prstClr val="black">
                  <a:tint val="75000"/>
                </a:prstClr>
              </a:solidFill>
            </a:endParaRPr>
          </a:p>
        </p:txBody>
      </p:sp>
    </p:spTree>
    <p:extLst>
      <p:ext uri="{BB962C8B-B14F-4D97-AF65-F5344CB8AC3E}">
        <p14:creationId xmlns:p14="http://schemas.microsoft.com/office/powerpoint/2010/main" val="18809475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59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02" indent="-171402" algn="l" defTabSz="68559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05" indent="-171402" algn="l" defTabSz="68559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997" indent="-171402" algn="l" defTabSz="68559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790" indent="-171402" algn="l" defTabSz="68559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584" indent="-171402" algn="l" defTabSz="68559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386" indent="-171402" algn="l" defTabSz="68559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184" indent="-171402" algn="l" defTabSz="68559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0982" indent="-171402" algn="l" defTabSz="68559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3785" indent="-171402" algn="l" defTabSz="68559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596" rtl="0" eaLnBrk="1" latinLnBrk="0" hangingPunct="1">
        <a:defRPr sz="1400" kern="1200">
          <a:solidFill>
            <a:schemeClr val="tx1"/>
          </a:solidFill>
          <a:latin typeface="+mn-lt"/>
          <a:ea typeface="+mn-ea"/>
          <a:cs typeface="+mn-cs"/>
        </a:defRPr>
      </a:lvl1pPr>
      <a:lvl2pPr marL="342794" algn="l" defTabSz="685596" rtl="0" eaLnBrk="1" latinLnBrk="0" hangingPunct="1">
        <a:defRPr sz="1400" kern="1200">
          <a:solidFill>
            <a:schemeClr val="tx1"/>
          </a:solidFill>
          <a:latin typeface="+mn-lt"/>
          <a:ea typeface="+mn-ea"/>
          <a:cs typeface="+mn-cs"/>
        </a:defRPr>
      </a:lvl2pPr>
      <a:lvl3pPr marL="685596" algn="l" defTabSz="685596" rtl="0" eaLnBrk="1" latinLnBrk="0" hangingPunct="1">
        <a:defRPr sz="1400" kern="1200">
          <a:solidFill>
            <a:schemeClr val="tx1"/>
          </a:solidFill>
          <a:latin typeface="+mn-lt"/>
          <a:ea typeface="+mn-ea"/>
          <a:cs typeface="+mn-cs"/>
        </a:defRPr>
      </a:lvl3pPr>
      <a:lvl4pPr marL="1028394" algn="l" defTabSz="685596" rtl="0" eaLnBrk="1" latinLnBrk="0" hangingPunct="1">
        <a:defRPr sz="1400" kern="1200">
          <a:solidFill>
            <a:schemeClr val="tx1"/>
          </a:solidFill>
          <a:latin typeface="+mn-lt"/>
          <a:ea typeface="+mn-ea"/>
          <a:cs typeface="+mn-cs"/>
        </a:defRPr>
      </a:lvl4pPr>
      <a:lvl5pPr marL="1371192" algn="l" defTabSz="685596" rtl="0" eaLnBrk="1" latinLnBrk="0" hangingPunct="1">
        <a:defRPr sz="1400" kern="1200">
          <a:solidFill>
            <a:schemeClr val="tx1"/>
          </a:solidFill>
          <a:latin typeface="+mn-lt"/>
          <a:ea typeface="+mn-ea"/>
          <a:cs typeface="+mn-cs"/>
        </a:defRPr>
      </a:lvl5pPr>
      <a:lvl6pPr marL="1713995" algn="l" defTabSz="685596" rtl="0" eaLnBrk="1" latinLnBrk="0" hangingPunct="1">
        <a:defRPr sz="1400" kern="1200">
          <a:solidFill>
            <a:schemeClr val="tx1"/>
          </a:solidFill>
          <a:latin typeface="+mn-lt"/>
          <a:ea typeface="+mn-ea"/>
          <a:cs typeface="+mn-cs"/>
        </a:defRPr>
      </a:lvl6pPr>
      <a:lvl7pPr marL="2056787" algn="l" defTabSz="685596" rtl="0" eaLnBrk="1" latinLnBrk="0" hangingPunct="1">
        <a:defRPr sz="1400" kern="1200">
          <a:solidFill>
            <a:schemeClr val="tx1"/>
          </a:solidFill>
          <a:latin typeface="+mn-lt"/>
          <a:ea typeface="+mn-ea"/>
          <a:cs typeface="+mn-cs"/>
        </a:defRPr>
      </a:lvl7pPr>
      <a:lvl8pPr marL="2399580" algn="l" defTabSz="685596" rtl="0" eaLnBrk="1" latinLnBrk="0" hangingPunct="1">
        <a:defRPr sz="1400" kern="1200">
          <a:solidFill>
            <a:schemeClr val="tx1"/>
          </a:solidFill>
          <a:latin typeface="+mn-lt"/>
          <a:ea typeface="+mn-ea"/>
          <a:cs typeface="+mn-cs"/>
        </a:defRPr>
      </a:lvl8pPr>
      <a:lvl9pPr marL="2742374" algn="l" defTabSz="685596"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80339-EB06-411D-9DCA-2CE293281780}"/>
              </a:ext>
            </a:extLst>
          </p:cNvPr>
          <p:cNvSpPr>
            <a:spLocks noGrp="1"/>
          </p:cNvSpPr>
          <p:nvPr>
            <p:ph type="title"/>
          </p:nvPr>
        </p:nvSpPr>
        <p:spPr>
          <a:xfrm>
            <a:off x="628650" y="273844"/>
            <a:ext cx="7886700" cy="994172"/>
          </a:xfrm>
          <a:prstGeom prst="rect">
            <a:avLst/>
          </a:prstGeom>
        </p:spPr>
        <p:txBody>
          <a:bodyPr vert="horz" lIns="68567" tIns="34289" rIns="68567" bIns="34289"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369440-4D90-45D2-B11A-EF6078D59184}"/>
              </a:ext>
            </a:extLst>
          </p:cNvPr>
          <p:cNvSpPr>
            <a:spLocks noGrp="1"/>
          </p:cNvSpPr>
          <p:nvPr>
            <p:ph type="body" idx="1"/>
          </p:nvPr>
        </p:nvSpPr>
        <p:spPr>
          <a:xfrm>
            <a:off x="628650" y="1369219"/>
            <a:ext cx="7886700" cy="3263504"/>
          </a:xfrm>
          <a:prstGeom prst="rect">
            <a:avLst/>
          </a:prstGeom>
        </p:spPr>
        <p:txBody>
          <a:bodyPr vert="horz" lIns="68567" tIns="34289" rIns="68567"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B7A0B-A355-4F43-B3E6-2D51B7528E21}"/>
              </a:ext>
            </a:extLst>
          </p:cNvPr>
          <p:cNvSpPr>
            <a:spLocks noGrp="1"/>
          </p:cNvSpPr>
          <p:nvPr>
            <p:ph type="dt" sz="half" idx="2"/>
          </p:nvPr>
        </p:nvSpPr>
        <p:spPr>
          <a:xfrm>
            <a:off x="628650" y="4767264"/>
            <a:ext cx="2057400" cy="273844"/>
          </a:xfrm>
          <a:prstGeom prst="rect">
            <a:avLst/>
          </a:prstGeom>
        </p:spPr>
        <p:txBody>
          <a:bodyPr vert="horz" lIns="68567" tIns="34289" rIns="68567" bIns="34289" rtlCol="0" anchor="ctr"/>
          <a:lstStyle>
            <a:lvl1pPr algn="l">
              <a:defRPr sz="900">
                <a:solidFill>
                  <a:schemeClr val="tx1">
                    <a:tint val="75000"/>
                  </a:schemeClr>
                </a:solidFill>
              </a:defRPr>
            </a:lvl1pPr>
          </a:lstStyle>
          <a:p>
            <a:pPr defTabSz="685647"/>
            <a:fld id="{A46F46C1-EF69-43E8-BCF2-A4DA0118D42E}" type="datetimeFigureOut">
              <a:rPr lang="en-US" smtClean="0">
                <a:solidFill>
                  <a:prstClr val="black">
                    <a:tint val="75000"/>
                  </a:prstClr>
                </a:solidFill>
              </a:rPr>
              <a:pPr defTabSz="685647"/>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4CBF990-951F-49F5-BE00-7C2DB14376AA}"/>
              </a:ext>
            </a:extLst>
          </p:cNvPr>
          <p:cNvSpPr>
            <a:spLocks noGrp="1"/>
          </p:cNvSpPr>
          <p:nvPr>
            <p:ph type="ftr" sz="quarter" idx="3"/>
          </p:nvPr>
        </p:nvSpPr>
        <p:spPr>
          <a:xfrm>
            <a:off x="3028950" y="4767264"/>
            <a:ext cx="3086100" cy="273844"/>
          </a:xfrm>
          <a:prstGeom prst="rect">
            <a:avLst/>
          </a:prstGeom>
        </p:spPr>
        <p:txBody>
          <a:bodyPr vert="horz" lIns="68567" tIns="34289" rIns="68567" bIns="34289" rtlCol="0" anchor="ctr"/>
          <a:lstStyle>
            <a:lvl1pPr algn="ctr">
              <a:defRPr sz="900">
                <a:solidFill>
                  <a:schemeClr val="tx1">
                    <a:tint val="75000"/>
                  </a:schemeClr>
                </a:solidFill>
              </a:defRPr>
            </a:lvl1pPr>
          </a:lstStyle>
          <a:p>
            <a:pPr defTabSz="685647"/>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6EB0BD-9149-4C3F-93F9-BA135045131A}"/>
              </a:ext>
            </a:extLst>
          </p:cNvPr>
          <p:cNvSpPr>
            <a:spLocks noGrp="1"/>
          </p:cNvSpPr>
          <p:nvPr>
            <p:ph type="sldNum" sz="quarter" idx="4"/>
          </p:nvPr>
        </p:nvSpPr>
        <p:spPr>
          <a:xfrm>
            <a:off x="6457950" y="4767264"/>
            <a:ext cx="2057400" cy="273844"/>
          </a:xfrm>
          <a:prstGeom prst="rect">
            <a:avLst/>
          </a:prstGeom>
        </p:spPr>
        <p:txBody>
          <a:bodyPr vert="horz" lIns="68567" tIns="34289" rIns="68567" bIns="34289" rtlCol="0" anchor="ctr"/>
          <a:lstStyle>
            <a:lvl1pPr algn="r">
              <a:defRPr sz="900">
                <a:solidFill>
                  <a:schemeClr val="tx1">
                    <a:tint val="75000"/>
                  </a:schemeClr>
                </a:solidFill>
              </a:defRPr>
            </a:lvl1pPr>
          </a:lstStyle>
          <a:p>
            <a:pPr defTabSz="685647"/>
            <a:fld id="{411BFB82-102C-4536-95D6-AB8C25EFC38B}" type="slidenum">
              <a:rPr lang="en-US" smtClean="0">
                <a:solidFill>
                  <a:prstClr val="black">
                    <a:tint val="75000"/>
                  </a:prstClr>
                </a:solidFill>
              </a:rPr>
              <a:pPr defTabSz="685647"/>
              <a:t>‹#›</a:t>
            </a:fld>
            <a:endParaRPr lang="en-US">
              <a:solidFill>
                <a:prstClr val="black">
                  <a:tint val="75000"/>
                </a:prstClr>
              </a:solidFill>
            </a:endParaRPr>
          </a:p>
        </p:txBody>
      </p:sp>
    </p:spTree>
    <p:extLst>
      <p:ext uri="{BB962C8B-B14F-4D97-AF65-F5344CB8AC3E}">
        <p14:creationId xmlns:p14="http://schemas.microsoft.com/office/powerpoint/2010/main" val="22370228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64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14" indent="-171414" algn="l" defTabSz="68564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41" indent="-171414" algn="l" defTabSz="68564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060" indent="-171414" algn="l" defTabSz="68564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9880"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701"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527"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351"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174"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01" indent="-171414" algn="l" defTabSz="685647"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47" rtl="0" eaLnBrk="1" latinLnBrk="0" hangingPunct="1">
        <a:defRPr sz="1400" kern="1200">
          <a:solidFill>
            <a:schemeClr val="tx1"/>
          </a:solidFill>
          <a:latin typeface="+mn-lt"/>
          <a:ea typeface="+mn-ea"/>
          <a:cs typeface="+mn-cs"/>
        </a:defRPr>
      </a:lvl1pPr>
      <a:lvl2pPr marL="342821" algn="l" defTabSz="685647" rtl="0" eaLnBrk="1" latinLnBrk="0" hangingPunct="1">
        <a:defRPr sz="1400" kern="1200">
          <a:solidFill>
            <a:schemeClr val="tx1"/>
          </a:solidFill>
          <a:latin typeface="+mn-lt"/>
          <a:ea typeface="+mn-ea"/>
          <a:cs typeface="+mn-cs"/>
        </a:defRPr>
      </a:lvl2pPr>
      <a:lvl3pPr marL="685647" algn="l" defTabSz="685647" rtl="0" eaLnBrk="1" latinLnBrk="0" hangingPunct="1">
        <a:defRPr sz="1400" kern="1200">
          <a:solidFill>
            <a:schemeClr val="tx1"/>
          </a:solidFill>
          <a:latin typeface="+mn-lt"/>
          <a:ea typeface="+mn-ea"/>
          <a:cs typeface="+mn-cs"/>
        </a:defRPr>
      </a:lvl3pPr>
      <a:lvl4pPr marL="1028471" algn="l" defTabSz="685647" rtl="0" eaLnBrk="1" latinLnBrk="0" hangingPunct="1">
        <a:defRPr sz="1400" kern="1200">
          <a:solidFill>
            <a:schemeClr val="tx1"/>
          </a:solidFill>
          <a:latin typeface="+mn-lt"/>
          <a:ea typeface="+mn-ea"/>
          <a:cs typeface="+mn-cs"/>
        </a:defRPr>
      </a:lvl4pPr>
      <a:lvl5pPr marL="1371294" algn="l" defTabSz="685647" rtl="0" eaLnBrk="1" latinLnBrk="0" hangingPunct="1">
        <a:defRPr sz="1400" kern="1200">
          <a:solidFill>
            <a:schemeClr val="tx1"/>
          </a:solidFill>
          <a:latin typeface="+mn-lt"/>
          <a:ea typeface="+mn-ea"/>
          <a:cs typeface="+mn-cs"/>
        </a:defRPr>
      </a:lvl5pPr>
      <a:lvl6pPr marL="1714121" algn="l" defTabSz="685647" rtl="0" eaLnBrk="1" latinLnBrk="0" hangingPunct="1">
        <a:defRPr sz="1400" kern="1200">
          <a:solidFill>
            <a:schemeClr val="tx1"/>
          </a:solidFill>
          <a:latin typeface="+mn-lt"/>
          <a:ea typeface="+mn-ea"/>
          <a:cs typeface="+mn-cs"/>
        </a:defRPr>
      </a:lvl6pPr>
      <a:lvl7pPr marL="2056940" algn="l" defTabSz="685647" rtl="0" eaLnBrk="1" latinLnBrk="0" hangingPunct="1">
        <a:defRPr sz="1400" kern="1200">
          <a:solidFill>
            <a:schemeClr val="tx1"/>
          </a:solidFill>
          <a:latin typeface="+mn-lt"/>
          <a:ea typeface="+mn-ea"/>
          <a:cs typeface="+mn-cs"/>
        </a:defRPr>
      </a:lvl7pPr>
      <a:lvl8pPr marL="2399760" algn="l" defTabSz="685647" rtl="0" eaLnBrk="1" latinLnBrk="0" hangingPunct="1">
        <a:defRPr sz="1400" kern="1200">
          <a:solidFill>
            <a:schemeClr val="tx1"/>
          </a:solidFill>
          <a:latin typeface="+mn-lt"/>
          <a:ea typeface="+mn-ea"/>
          <a:cs typeface="+mn-cs"/>
        </a:defRPr>
      </a:lvl8pPr>
      <a:lvl9pPr marL="2742581" algn="l" defTabSz="685647" rtl="0" eaLnBrk="1" latinLnBrk="0" hangingPunct="1">
        <a:defRPr sz="1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80339-EB06-411D-9DCA-2CE293281780}"/>
              </a:ext>
            </a:extLst>
          </p:cNvPr>
          <p:cNvSpPr>
            <a:spLocks noGrp="1"/>
          </p:cNvSpPr>
          <p:nvPr>
            <p:ph type="title"/>
          </p:nvPr>
        </p:nvSpPr>
        <p:spPr>
          <a:xfrm>
            <a:off x="628650" y="273844"/>
            <a:ext cx="7886700" cy="994172"/>
          </a:xfrm>
          <a:prstGeom prst="rect">
            <a:avLst/>
          </a:prstGeom>
        </p:spPr>
        <p:txBody>
          <a:bodyPr vert="horz" lIns="68573" tIns="34289" rIns="68573" bIns="34289"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369440-4D90-45D2-B11A-EF6078D59184}"/>
              </a:ext>
            </a:extLst>
          </p:cNvPr>
          <p:cNvSpPr>
            <a:spLocks noGrp="1"/>
          </p:cNvSpPr>
          <p:nvPr>
            <p:ph type="body" idx="1"/>
          </p:nvPr>
        </p:nvSpPr>
        <p:spPr>
          <a:xfrm>
            <a:off x="628650" y="1369219"/>
            <a:ext cx="7886700" cy="3263504"/>
          </a:xfrm>
          <a:prstGeom prst="rect">
            <a:avLst/>
          </a:prstGeom>
        </p:spPr>
        <p:txBody>
          <a:bodyPr vert="horz" lIns="68573" tIns="34289" rIns="68573"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B7A0B-A355-4F43-B3E6-2D51B7528E21}"/>
              </a:ext>
            </a:extLst>
          </p:cNvPr>
          <p:cNvSpPr>
            <a:spLocks noGrp="1"/>
          </p:cNvSpPr>
          <p:nvPr>
            <p:ph type="dt" sz="half" idx="2"/>
          </p:nvPr>
        </p:nvSpPr>
        <p:spPr>
          <a:xfrm>
            <a:off x="628650" y="4767264"/>
            <a:ext cx="2057400" cy="273844"/>
          </a:xfrm>
          <a:prstGeom prst="rect">
            <a:avLst/>
          </a:prstGeom>
        </p:spPr>
        <p:txBody>
          <a:bodyPr vert="horz" lIns="68573" tIns="34289" rIns="68573" bIns="34289" rtlCol="0" anchor="ctr"/>
          <a:lstStyle>
            <a:lvl1pPr algn="l">
              <a:defRPr sz="900">
                <a:solidFill>
                  <a:schemeClr val="tx1">
                    <a:tint val="75000"/>
                  </a:schemeClr>
                </a:solidFill>
              </a:defRPr>
            </a:lvl1pPr>
          </a:lstStyle>
          <a:p>
            <a:pPr defTabSz="685715"/>
            <a:fld id="{A46F46C1-EF69-43E8-BCF2-A4DA0118D42E}" type="datetimeFigureOut">
              <a:rPr lang="en-US" smtClean="0">
                <a:solidFill>
                  <a:prstClr val="black">
                    <a:tint val="75000"/>
                  </a:prstClr>
                </a:solidFill>
              </a:rPr>
              <a:pPr defTabSz="685715"/>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4CBF990-951F-49F5-BE00-7C2DB14376AA}"/>
              </a:ext>
            </a:extLst>
          </p:cNvPr>
          <p:cNvSpPr>
            <a:spLocks noGrp="1"/>
          </p:cNvSpPr>
          <p:nvPr>
            <p:ph type="ftr" sz="quarter" idx="3"/>
          </p:nvPr>
        </p:nvSpPr>
        <p:spPr>
          <a:xfrm>
            <a:off x="3028950" y="4767264"/>
            <a:ext cx="3086100" cy="273844"/>
          </a:xfrm>
          <a:prstGeom prst="rect">
            <a:avLst/>
          </a:prstGeom>
        </p:spPr>
        <p:txBody>
          <a:bodyPr vert="horz" lIns="68573" tIns="34289" rIns="68573" bIns="34289" rtlCol="0" anchor="ctr"/>
          <a:lstStyle>
            <a:lvl1pPr algn="ctr">
              <a:defRPr sz="900">
                <a:solidFill>
                  <a:schemeClr val="tx1">
                    <a:tint val="75000"/>
                  </a:schemeClr>
                </a:solidFill>
              </a:defRPr>
            </a:lvl1pPr>
          </a:lstStyle>
          <a:p>
            <a:pPr defTabSz="685715"/>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6EB0BD-9149-4C3F-93F9-BA135045131A}"/>
              </a:ext>
            </a:extLst>
          </p:cNvPr>
          <p:cNvSpPr>
            <a:spLocks noGrp="1"/>
          </p:cNvSpPr>
          <p:nvPr>
            <p:ph type="sldNum" sz="quarter" idx="4"/>
          </p:nvPr>
        </p:nvSpPr>
        <p:spPr>
          <a:xfrm>
            <a:off x="6457950" y="4767264"/>
            <a:ext cx="2057400" cy="273844"/>
          </a:xfrm>
          <a:prstGeom prst="rect">
            <a:avLst/>
          </a:prstGeom>
        </p:spPr>
        <p:txBody>
          <a:bodyPr vert="horz" lIns="68573" tIns="34289" rIns="68573" bIns="34289" rtlCol="0" anchor="ctr"/>
          <a:lstStyle>
            <a:lvl1pPr algn="r">
              <a:defRPr sz="900">
                <a:solidFill>
                  <a:schemeClr val="tx1">
                    <a:tint val="75000"/>
                  </a:schemeClr>
                </a:solidFill>
              </a:defRPr>
            </a:lvl1pPr>
          </a:lstStyle>
          <a:p>
            <a:pPr defTabSz="685715"/>
            <a:fld id="{411BFB82-102C-4536-95D6-AB8C25EFC38B}" type="slidenum">
              <a:rPr lang="en-US" smtClean="0">
                <a:solidFill>
                  <a:prstClr val="black">
                    <a:tint val="75000"/>
                  </a:prstClr>
                </a:solidFill>
              </a:rPr>
              <a:pPr defTabSz="685715"/>
              <a:t>‹#›</a:t>
            </a:fld>
            <a:endParaRPr lang="en-US">
              <a:solidFill>
                <a:prstClr val="black">
                  <a:tint val="75000"/>
                </a:prstClr>
              </a:solidFill>
            </a:endParaRPr>
          </a:p>
        </p:txBody>
      </p:sp>
    </p:spTree>
    <p:extLst>
      <p:ext uri="{BB962C8B-B14F-4D97-AF65-F5344CB8AC3E}">
        <p14:creationId xmlns:p14="http://schemas.microsoft.com/office/powerpoint/2010/main" val="105843159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71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0" indent="-171430" algn="l" defTabSz="685715"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89" indent="-171430" algn="l" defTabSz="685715"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144" indent="-171430" algn="l" defTabSz="685715"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0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2857"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715"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73"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30"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289" indent="-171430" algn="l" defTabSz="685715"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15" rtl="0" eaLnBrk="1" latinLnBrk="0" hangingPunct="1">
        <a:defRPr sz="1400" kern="1200">
          <a:solidFill>
            <a:schemeClr val="tx1"/>
          </a:solidFill>
          <a:latin typeface="+mn-lt"/>
          <a:ea typeface="+mn-ea"/>
          <a:cs typeface="+mn-cs"/>
        </a:defRPr>
      </a:lvl1pPr>
      <a:lvl2pPr marL="342857" algn="l" defTabSz="685715" rtl="0" eaLnBrk="1" latinLnBrk="0" hangingPunct="1">
        <a:defRPr sz="1400" kern="1200">
          <a:solidFill>
            <a:schemeClr val="tx1"/>
          </a:solidFill>
          <a:latin typeface="+mn-lt"/>
          <a:ea typeface="+mn-ea"/>
          <a:cs typeface="+mn-cs"/>
        </a:defRPr>
      </a:lvl2pPr>
      <a:lvl3pPr marL="685715" algn="l" defTabSz="685715" rtl="0" eaLnBrk="1" latinLnBrk="0" hangingPunct="1">
        <a:defRPr sz="1400" kern="1200">
          <a:solidFill>
            <a:schemeClr val="tx1"/>
          </a:solidFill>
          <a:latin typeface="+mn-lt"/>
          <a:ea typeface="+mn-ea"/>
          <a:cs typeface="+mn-cs"/>
        </a:defRPr>
      </a:lvl3pPr>
      <a:lvl4pPr marL="1028573" algn="l" defTabSz="685715" rtl="0" eaLnBrk="1" latinLnBrk="0" hangingPunct="1">
        <a:defRPr sz="1400" kern="1200">
          <a:solidFill>
            <a:schemeClr val="tx1"/>
          </a:solidFill>
          <a:latin typeface="+mn-lt"/>
          <a:ea typeface="+mn-ea"/>
          <a:cs typeface="+mn-cs"/>
        </a:defRPr>
      </a:lvl4pPr>
      <a:lvl5pPr marL="1371430" algn="l" defTabSz="685715" rtl="0" eaLnBrk="1" latinLnBrk="0" hangingPunct="1">
        <a:defRPr sz="1400" kern="1200">
          <a:solidFill>
            <a:schemeClr val="tx1"/>
          </a:solidFill>
          <a:latin typeface="+mn-lt"/>
          <a:ea typeface="+mn-ea"/>
          <a:cs typeface="+mn-cs"/>
        </a:defRPr>
      </a:lvl5pPr>
      <a:lvl6pPr marL="1714289" algn="l" defTabSz="685715" rtl="0" eaLnBrk="1" latinLnBrk="0" hangingPunct="1">
        <a:defRPr sz="1400" kern="1200">
          <a:solidFill>
            <a:schemeClr val="tx1"/>
          </a:solidFill>
          <a:latin typeface="+mn-lt"/>
          <a:ea typeface="+mn-ea"/>
          <a:cs typeface="+mn-cs"/>
        </a:defRPr>
      </a:lvl6pPr>
      <a:lvl7pPr marL="2057144" algn="l" defTabSz="685715" rtl="0" eaLnBrk="1" latinLnBrk="0" hangingPunct="1">
        <a:defRPr sz="1400" kern="1200">
          <a:solidFill>
            <a:schemeClr val="tx1"/>
          </a:solidFill>
          <a:latin typeface="+mn-lt"/>
          <a:ea typeface="+mn-ea"/>
          <a:cs typeface="+mn-cs"/>
        </a:defRPr>
      </a:lvl7pPr>
      <a:lvl8pPr marL="2400000" algn="l" defTabSz="685715" rtl="0" eaLnBrk="1" latinLnBrk="0" hangingPunct="1">
        <a:defRPr sz="1400" kern="1200">
          <a:solidFill>
            <a:schemeClr val="tx1"/>
          </a:solidFill>
          <a:latin typeface="+mn-lt"/>
          <a:ea typeface="+mn-ea"/>
          <a:cs typeface="+mn-cs"/>
        </a:defRPr>
      </a:lvl8pPr>
      <a:lvl9pPr marL="2742857" algn="l" defTabSz="685715" rtl="0" eaLnBrk="1" latinLnBrk="0" hangingPunct="1">
        <a:defRPr sz="1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080339-EB06-411D-9DCA-2CE293281780}"/>
              </a:ext>
            </a:extLst>
          </p:cNvPr>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369440-4D90-45D2-B11A-EF6078D59184}"/>
              </a:ext>
            </a:extLst>
          </p:cNvPr>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B7A0B-A355-4F43-B3E6-2D51B7528E21}"/>
              </a:ext>
            </a:extLst>
          </p:cNvPr>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pPr defTabSz="685800"/>
            <a:fld id="{A46F46C1-EF69-43E8-BCF2-A4DA0118D42E}" type="datetimeFigureOut">
              <a:rPr lang="en-US" smtClean="0">
                <a:solidFill>
                  <a:prstClr val="black">
                    <a:tint val="75000"/>
                  </a:prstClr>
                </a:solidFill>
              </a:rPr>
              <a:pPr defTabSz="685800"/>
              <a:t>5/22/20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E4CBF990-951F-49F5-BE00-7C2DB14376AA}"/>
              </a:ext>
            </a:extLst>
          </p:cNvPr>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576EB0BD-9149-4C3F-93F9-BA135045131A}"/>
              </a:ext>
            </a:extLst>
          </p:cNvPr>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pPr defTabSz="685800"/>
            <a:fld id="{411BFB82-102C-4536-95D6-AB8C25EFC38B}"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28407651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B5722C4-B8FC-43F3-89D2-0B4967060E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2535382"/>
            <a:ext cx="7772400" cy="1102519"/>
          </a:xfrm>
        </p:spPr>
        <p:txBody>
          <a:bodyPr>
            <a:normAutofit fontScale="90000"/>
          </a:bodyPr>
          <a:lstStyle/>
          <a:p>
            <a:r>
              <a:rPr lang="en-US" b="1" dirty="0">
                <a:solidFill>
                  <a:schemeClr val="bg1"/>
                </a:solidFill>
              </a:rPr>
              <a:t>Fisheries Management </a:t>
            </a:r>
            <a:br>
              <a:rPr lang="en-US" b="1" dirty="0">
                <a:solidFill>
                  <a:schemeClr val="bg1"/>
                </a:solidFill>
              </a:rPr>
            </a:br>
            <a:r>
              <a:rPr lang="en-US" b="1" dirty="0">
                <a:solidFill>
                  <a:schemeClr val="bg1"/>
                </a:solidFill>
              </a:rPr>
              <a:t>Florida Largemouth Bass Stocking Kentucky  Reservoir</a:t>
            </a:r>
          </a:p>
        </p:txBody>
      </p:sp>
      <p:sp>
        <p:nvSpPr>
          <p:cNvPr id="3" name="Subtitle 2"/>
          <p:cNvSpPr>
            <a:spLocks noGrp="1"/>
          </p:cNvSpPr>
          <p:nvPr>
            <p:ph type="subTitle" idx="1"/>
          </p:nvPr>
        </p:nvSpPr>
        <p:spPr>
          <a:xfrm>
            <a:off x="1371600" y="3867150"/>
            <a:ext cx="6400800" cy="933450"/>
          </a:xfrm>
        </p:spPr>
        <p:txBody>
          <a:bodyPr/>
          <a:lstStyle/>
          <a:p>
            <a:r>
              <a:rPr lang="en-US" b="1" dirty="0">
                <a:solidFill>
                  <a:schemeClr val="bg1"/>
                </a:solidFill>
              </a:rPr>
              <a:t>Michael Clark</a:t>
            </a:r>
          </a:p>
          <a:p>
            <a:r>
              <a:rPr lang="en-US" b="1" dirty="0">
                <a:solidFill>
                  <a:schemeClr val="bg1"/>
                </a:solidFill>
              </a:rPr>
              <a:t>Reservoir Biologist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35"/>
            <a:ext cx="2819400" cy="2133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5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492"/>
            <a:ext cx="9144000" cy="51459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8556" tIns="34289" rIns="68556" bIns="34289" rtlCol="0" anchor="ctr"/>
          <a:lstStyle/>
          <a:p>
            <a:pPr algn="ctr" defTabSz="685528"/>
            <a:endParaRPr lang="en-US" sz="1400">
              <a:solidFill>
                <a:prstClr val="white"/>
              </a:solidFill>
            </a:endParaRPr>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1" y="241316"/>
            <a:ext cx="8680116" cy="4660901"/>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56" tIns="34289" rIns="68556" bIns="34289" rtlCol="0" anchor="ctr"/>
          <a:lstStyle/>
          <a:p>
            <a:pPr algn="ctr" defTabSz="685528"/>
            <a:endParaRPr lang="en-US" sz="1400">
              <a:solidFill>
                <a:prstClr val="white"/>
              </a:solidFill>
            </a:endParaRPr>
          </a:p>
        </p:txBody>
      </p:sp>
      <p:sp>
        <p:nvSpPr>
          <p:cNvPr id="2" name="Title 1">
            <a:extLst>
              <a:ext uri="{FF2B5EF4-FFF2-40B4-BE49-F238E27FC236}">
                <a16:creationId xmlns:a16="http://schemas.microsoft.com/office/drawing/2014/main" id="{7E5CEDD9-7713-4FF2-A643-554DA4732FB1}"/>
              </a:ext>
            </a:extLst>
          </p:cNvPr>
          <p:cNvSpPr>
            <a:spLocks noGrp="1"/>
          </p:cNvSpPr>
          <p:nvPr>
            <p:ph type="ctrTitle"/>
          </p:nvPr>
        </p:nvSpPr>
        <p:spPr>
          <a:xfrm>
            <a:off x="1143000" y="841773"/>
            <a:ext cx="6858000" cy="2130028"/>
          </a:xfrm>
        </p:spPr>
        <p:txBody>
          <a:bodyPr>
            <a:normAutofit/>
          </a:bodyPr>
          <a:lstStyle/>
          <a:p>
            <a:r>
              <a:rPr lang="en-US" sz="4400" dirty="0">
                <a:latin typeface="Calibri"/>
              </a:rPr>
              <a:t>Florida Largemouth </a:t>
            </a:r>
            <a:br>
              <a:rPr lang="en-US" sz="4400" dirty="0">
                <a:latin typeface="Calibri"/>
              </a:rPr>
            </a:br>
            <a:r>
              <a:rPr lang="en-US" sz="4400" dirty="0">
                <a:latin typeface="Calibri"/>
              </a:rPr>
              <a:t>Bass Stocking Project (Kentucky Reservoir)</a:t>
            </a:r>
            <a:endParaRPr lang="en-US" sz="4400" dirty="0"/>
          </a:p>
        </p:txBody>
      </p:sp>
      <p:sp>
        <p:nvSpPr>
          <p:cNvPr id="3" name="Subtitle 2">
            <a:extLst>
              <a:ext uri="{FF2B5EF4-FFF2-40B4-BE49-F238E27FC236}">
                <a16:creationId xmlns:a16="http://schemas.microsoft.com/office/drawing/2014/main" id="{A94AFC94-B590-4C9A-86A4-A695BB58B15F}"/>
              </a:ext>
            </a:extLst>
          </p:cNvPr>
          <p:cNvSpPr>
            <a:spLocks noGrp="1"/>
          </p:cNvSpPr>
          <p:nvPr>
            <p:ph type="subTitle" idx="1"/>
          </p:nvPr>
        </p:nvSpPr>
        <p:spPr>
          <a:xfrm>
            <a:off x="1143000" y="3192328"/>
            <a:ext cx="6858000" cy="1200614"/>
          </a:xfrm>
        </p:spPr>
        <p:txBody>
          <a:bodyPr>
            <a:normAutofit/>
          </a:bodyPr>
          <a:lstStyle/>
          <a:p>
            <a:r>
              <a:rPr lang="en-US" dirty="0"/>
              <a:t>The stocking program was designed to increase the percent composition of Florida Largemouth Bass in the population.</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3082063"/>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332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6DDDA4-D733-4FE6-B027-DC8F572EC0D7}"/>
              </a:ext>
            </a:extLst>
          </p:cNvPr>
          <p:cNvSpPr>
            <a:spLocks noGrp="1"/>
          </p:cNvSpPr>
          <p:nvPr>
            <p:ph type="title"/>
          </p:nvPr>
        </p:nvSpPr>
        <p:spPr>
          <a:xfrm>
            <a:off x="628650" y="273844"/>
            <a:ext cx="7886700" cy="994172"/>
          </a:xfrm>
        </p:spPr>
        <p:txBody>
          <a:bodyPr>
            <a:normAutofit/>
          </a:bodyPr>
          <a:lstStyle/>
          <a:p>
            <a:pPr algn="ctr"/>
            <a:r>
              <a:rPr lang="en-US" sz="4100" b="1">
                <a:latin typeface="Times New Roman" panose="02020603050405020304" pitchFamily="18" charset="0"/>
                <a:cs typeface="Times New Roman" panose="02020603050405020304" pitchFamily="18" charset="0"/>
              </a:rPr>
              <a:t>Prestocking Genetic Analyses</a:t>
            </a:r>
            <a:endParaRPr lang="en-US" sz="4100" b="1"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31C7F720-AA38-4649-9A56-706DD853A5EA}"/>
              </a:ext>
            </a:extLst>
          </p:cNvPr>
          <p:cNvSpPr>
            <a:spLocks noGrp="1"/>
          </p:cNvSpPr>
          <p:nvPr>
            <p:ph idx="1"/>
          </p:nvPr>
        </p:nvSpPr>
        <p:spPr>
          <a:xfrm>
            <a:off x="628650" y="1369219"/>
            <a:ext cx="7886700" cy="3263504"/>
          </a:xfrm>
          <a:solidFill>
            <a:schemeClr val="bg2"/>
          </a:solidFill>
          <a:ln>
            <a:solidFill>
              <a:schemeClr val="tx1"/>
            </a:solidFill>
          </a:ln>
        </p:spPr>
        <p:txBody>
          <a:bodyPr/>
          <a:lstStyle/>
          <a:p>
            <a:pPr marL="0" indent="0" algn="ctr">
              <a:buNone/>
            </a:pPr>
            <a:r>
              <a:rPr lang="en-US" b="1" dirty="0">
                <a:latin typeface="Times New Roman" panose="02020603050405020304" pitchFamily="18" charset="0"/>
                <a:cs typeface="Times New Roman" panose="02020603050405020304" pitchFamily="18" charset="0"/>
              </a:rPr>
              <a:t>In 2015 and 2016, fin clips were collected from Largemouth Bass reservoir wide to gather baseline genetic information.  </a:t>
            </a:r>
          </a:p>
          <a:p>
            <a:pPr marL="0" indent="0" algn="ctr">
              <a:buNone/>
            </a:pPr>
            <a:endParaRPr lang="en-US" b="1"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Paris Landing area – 19% Florida Largemouth Bass composition</a:t>
            </a:r>
          </a:p>
          <a:p>
            <a:pPr lvl="1">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Harmon Creek – 29% Florida Largemouth Bass composition</a:t>
            </a:r>
          </a:p>
          <a:p>
            <a:pPr lvl="1">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Tom’s Creek – 14% Florida Largemouth Bass composition</a:t>
            </a:r>
          </a:p>
          <a:p>
            <a:pPr lvl="1">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Beech River – 12% Florida Largemouth Bass composition</a:t>
            </a:r>
          </a:p>
          <a:p>
            <a:pPr lvl="1">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Pickwick Dam area – 15% Florida Largemouth Bass composition</a:t>
            </a:r>
          </a:p>
        </p:txBody>
      </p:sp>
    </p:spTree>
    <p:extLst>
      <p:ext uri="{BB962C8B-B14F-4D97-AF65-F5344CB8AC3E}">
        <p14:creationId xmlns:p14="http://schemas.microsoft.com/office/powerpoint/2010/main" val="407408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EB72-87F0-49B4-A605-8C8F0697FD08}"/>
              </a:ext>
            </a:extLst>
          </p:cNvPr>
          <p:cNvSpPr>
            <a:spLocks noGrp="1"/>
          </p:cNvSpPr>
          <p:nvPr>
            <p:ph type="title"/>
          </p:nvPr>
        </p:nvSpPr>
        <p:spPr>
          <a:xfrm>
            <a:off x="628650" y="86809"/>
            <a:ext cx="7886700" cy="994172"/>
          </a:xfrm>
        </p:spPr>
        <p:txBody>
          <a:bodyPr>
            <a:normAutofit/>
          </a:bodyPr>
          <a:lstStyle/>
          <a:p>
            <a:pPr algn="ctr"/>
            <a:r>
              <a:rPr lang="en-US" b="1" dirty="0"/>
              <a:t>Florida Largemouth Bass stockings, </a:t>
            </a:r>
            <a:br>
              <a:rPr lang="en-US" b="1" dirty="0"/>
            </a:br>
            <a:r>
              <a:rPr lang="en-US" b="1" dirty="0"/>
              <a:t>Kentucky Reservoir</a:t>
            </a:r>
            <a:endParaRPr lang="en-US" dirty="0"/>
          </a:p>
        </p:txBody>
      </p:sp>
      <p:sp>
        <p:nvSpPr>
          <p:cNvPr id="3" name="Content Placeholder 2">
            <a:extLst>
              <a:ext uri="{FF2B5EF4-FFF2-40B4-BE49-F238E27FC236}">
                <a16:creationId xmlns:a16="http://schemas.microsoft.com/office/drawing/2014/main" id="{7B05FC9B-00B0-4C9D-B19C-A5815B2B1C5F}"/>
              </a:ext>
            </a:extLst>
          </p:cNvPr>
          <p:cNvSpPr>
            <a:spLocks noGrp="1"/>
          </p:cNvSpPr>
          <p:nvPr>
            <p:ph sz="half" idx="1"/>
          </p:nvPr>
        </p:nvSpPr>
        <p:spPr>
          <a:xfrm>
            <a:off x="628650" y="1080979"/>
            <a:ext cx="3886200" cy="3263504"/>
          </a:xfrm>
          <a:ln w="25400">
            <a:solidFill>
              <a:schemeClr val="tx1"/>
            </a:solidFill>
          </a:ln>
        </p:spPr>
        <p:txBody>
          <a:bodyPr>
            <a:normAutofit fontScale="92500" lnSpcReduction="20000"/>
          </a:bodyPr>
          <a:lstStyle/>
          <a:p>
            <a:pPr marL="0" indent="0" algn="ctr">
              <a:lnSpc>
                <a:spcPct val="100000"/>
              </a:lnSpc>
              <a:spcBef>
                <a:spcPts val="0"/>
              </a:spcBef>
              <a:buNone/>
            </a:pPr>
            <a:r>
              <a:rPr lang="en-US" sz="2300" b="1" dirty="0">
                <a:solidFill>
                  <a:prstClr val="black"/>
                </a:solidFill>
                <a:latin typeface="Times New Roman" panose="02020603050405020304" pitchFamily="18" charset="0"/>
                <a:ea typeface="+mj-ea"/>
                <a:cs typeface="Times New Roman" panose="02020603050405020304" pitchFamily="18" charset="0"/>
              </a:rPr>
              <a:t>Initial (Pilot) Stocking </a:t>
            </a:r>
          </a:p>
          <a:p>
            <a:pPr marL="0" indent="0" algn="ctr">
              <a:lnSpc>
                <a:spcPct val="100000"/>
              </a:lnSpc>
              <a:spcBef>
                <a:spcPts val="0"/>
              </a:spcBef>
              <a:buNone/>
            </a:pPr>
            <a:r>
              <a:rPr lang="en-US" sz="2300" b="1" dirty="0">
                <a:solidFill>
                  <a:prstClr val="black"/>
                </a:solidFill>
                <a:latin typeface="Times New Roman" panose="02020603050405020304" pitchFamily="18" charset="0"/>
                <a:ea typeface="+mj-ea"/>
                <a:cs typeface="Times New Roman" panose="02020603050405020304" pitchFamily="18" charset="0"/>
              </a:rPr>
              <a:t> 1998  through 2004</a:t>
            </a:r>
          </a:p>
          <a:p>
            <a:pPr marL="0" indent="0" algn="ctr">
              <a:lnSpc>
                <a:spcPct val="100000"/>
              </a:lnSpc>
              <a:spcBef>
                <a:spcPts val="0"/>
              </a:spcBef>
              <a:buNone/>
            </a:pPr>
            <a:endParaRPr lang="en-US" sz="2900" b="1" dirty="0">
              <a:solidFill>
                <a:prstClr val="black"/>
              </a:solidFill>
              <a:latin typeface="Times New Roman" panose="02020603050405020304" pitchFamily="18" charset="0"/>
              <a:ea typeface="+mj-ea"/>
              <a:cs typeface="Times New Roman" panose="02020603050405020304" pitchFamily="18" charset="0"/>
            </a:endParaRPr>
          </a:p>
          <a:p>
            <a:pPr>
              <a:lnSpc>
                <a:spcPct val="100000"/>
              </a:lnSpc>
              <a:spcBef>
                <a:spcPts val="0"/>
              </a:spcBef>
              <a:buFont typeface="Wingdings" panose="05000000000000000000" pitchFamily="2" charset="2"/>
              <a:buChar char="v"/>
            </a:pPr>
            <a:r>
              <a:rPr lang="en-US" sz="2300" dirty="0">
                <a:solidFill>
                  <a:prstClr val="black"/>
                </a:solidFill>
                <a:latin typeface="Times New Roman" panose="02020603050405020304" pitchFamily="18" charset="0"/>
                <a:cs typeface="Times New Roman" panose="02020603050405020304" pitchFamily="18" charset="0"/>
              </a:rPr>
              <a:t>  Limited to Harmon Creek</a:t>
            </a:r>
          </a:p>
          <a:p>
            <a:pPr marL="0" indent="0">
              <a:lnSpc>
                <a:spcPct val="100000"/>
              </a:lnSpc>
              <a:spcBef>
                <a:spcPts val="0"/>
              </a:spcBef>
              <a:buNone/>
            </a:pPr>
            <a:r>
              <a:rPr lang="en-US" sz="2300" dirty="0">
                <a:solidFill>
                  <a:prstClr val="black"/>
                </a:solidFill>
                <a:latin typeface="Times New Roman" panose="02020603050405020304" pitchFamily="18" charset="0"/>
                <a:cs typeface="Times New Roman" panose="02020603050405020304" pitchFamily="18" charset="0"/>
              </a:rPr>
              <a:t>          500 acres.</a:t>
            </a:r>
          </a:p>
          <a:p>
            <a:pPr>
              <a:lnSpc>
                <a:spcPct val="100000"/>
              </a:lnSpc>
              <a:spcBef>
                <a:spcPts val="0"/>
              </a:spcBef>
              <a:buFont typeface="Wingdings" panose="05000000000000000000" pitchFamily="2" charset="2"/>
              <a:buChar char="v"/>
            </a:pPr>
            <a:r>
              <a:rPr lang="en-US" sz="2300" dirty="0">
                <a:solidFill>
                  <a:prstClr val="black"/>
                </a:solidFill>
                <a:latin typeface="Times New Roman" panose="02020603050405020304" pitchFamily="18" charset="0"/>
                <a:cs typeface="Times New Roman" panose="02020603050405020304" pitchFamily="18" charset="0"/>
              </a:rPr>
              <a:t>  282,930 fingerlings stocked.</a:t>
            </a:r>
          </a:p>
          <a:p>
            <a:pPr>
              <a:lnSpc>
                <a:spcPct val="100000"/>
              </a:lnSpc>
              <a:spcBef>
                <a:spcPts val="0"/>
              </a:spcBef>
              <a:buFont typeface="Wingdings" panose="05000000000000000000" pitchFamily="2" charset="2"/>
              <a:buChar char="v"/>
            </a:pPr>
            <a:r>
              <a:rPr lang="en-US" sz="2300" dirty="0">
                <a:solidFill>
                  <a:prstClr val="black"/>
                </a:solidFill>
                <a:latin typeface="Times New Roman" panose="02020603050405020304" pitchFamily="18" charset="0"/>
                <a:cs typeface="Times New Roman" panose="02020603050405020304" pitchFamily="18" charset="0"/>
              </a:rPr>
              <a:t>  40,419 fingerlings stocked    </a:t>
            </a:r>
          </a:p>
          <a:p>
            <a:pPr marL="0" indent="0">
              <a:lnSpc>
                <a:spcPct val="100000"/>
              </a:lnSpc>
              <a:spcBef>
                <a:spcPts val="0"/>
              </a:spcBef>
              <a:buNone/>
            </a:pPr>
            <a:r>
              <a:rPr lang="en-US" sz="2300" dirty="0">
                <a:solidFill>
                  <a:prstClr val="black"/>
                </a:solidFill>
                <a:latin typeface="Times New Roman" panose="02020603050405020304" pitchFamily="18" charset="0"/>
                <a:cs typeface="Times New Roman" panose="02020603050405020304" pitchFamily="18" charset="0"/>
              </a:rPr>
              <a:t>          per year.</a:t>
            </a:r>
          </a:p>
          <a:p>
            <a:pPr>
              <a:lnSpc>
                <a:spcPct val="100000"/>
              </a:lnSpc>
              <a:spcBef>
                <a:spcPts val="0"/>
              </a:spcBef>
              <a:buFont typeface="Wingdings" panose="05000000000000000000" pitchFamily="2" charset="2"/>
              <a:buChar char="v"/>
            </a:pPr>
            <a:r>
              <a:rPr lang="en-US" sz="2300" dirty="0">
                <a:solidFill>
                  <a:prstClr val="black"/>
                </a:solidFill>
                <a:latin typeface="Times New Roman" panose="02020603050405020304" pitchFamily="18" charset="0"/>
                <a:cs typeface="Times New Roman" panose="02020603050405020304" pitchFamily="18" charset="0"/>
              </a:rPr>
              <a:t>  Stocked 81fingerlings/acre/</a:t>
            </a:r>
          </a:p>
          <a:p>
            <a:pPr marL="0" indent="0">
              <a:lnSpc>
                <a:spcPct val="100000"/>
              </a:lnSpc>
              <a:spcBef>
                <a:spcPts val="0"/>
              </a:spcBef>
              <a:buNone/>
            </a:pPr>
            <a:r>
              <a:rPr lang="en-US" sz="2300" dirty="0">
                <a:solidFill>
                  <a:prstClr val="black"/>
                </a:solidFill>
                <a:latin typeface="Times New Roman" panose="02020603050405020304" pitchFamily="18" charset="0"/>
                <a:cs typeface="Times New Roman" panose="02020603050405020304" pitchFamily="18" charset="0"/>
              </a:rPr>
              <a:t>          year.</a:t>
            </a:r>
          </a:p>
          <a:p>
            <a:pPr marL="0" indent="0">
              <a:lnSpc>
                <a:spcPct val="100000"/>
              </a:lnSpc>
              <a:spcBef>
                <a:spcPts val="0"/>
              </a:spcBef>
              <a:buNone/>
            </a:pPr>
            <a:r>
              <a:rPr lang="en-US" sz="2400" dirty="0">
                <a:solidFill>
                  <a:prstClr val="black"/>
                </a:solidFill>
                <a:latin typeface="Palatino Linotype"/>
              </a:rPr>
              <a:t>  </a:t>
            </a:r>
            <a:endParaRPr lang="en-US" dirty="0"/>
          </a:p>
        </p:txBody>
      </p:sp>
      <p:sp>
        <p:nvSpPr>
          <p:cNvPr id="4" name="Content Placeholder 3">
            <a:extLst>
              <a:ext uri="{FF2B5EF4-FFF2-40B4-BE49-F238E27FC236}">
                <a16:creationId xmlns:a16="http://schemas.microsoft.com/office/drawing/2014/main" id="{70011F96-91EE-4608-8AC6-DAF6EC632C30}"/>
              </a:ext>
            </a:extLst>
          </p:cNvPr>
          <p:cNvSpPr>
            <a:spLocks noGrp="1"/>
          </p:cNvSpPr>
          <p:nvPr>
            <p:ph sz="half" idx="2"/>
          </p:nvPr>
        </p:nvSpPr>
        <p:spPr>
          <a:xfrm>
            <a:off x="4629152" y="1080979"/>
            <a:ext cx="3886200" cy="3263504"/>
          </a:xfrm>
          <a:ln w="25400">
            <a:solidFill>
              <a:schemeClr val="tx1"/>
            </a:solidFill>
          </a:ln>
        </p:spPr>
        <p:txBody>
          <a:bodyPr>
            <a:noAutofit/>
          </a:bodyPr>
          <a:lstStyle/>
          <a:p>
            <a:pPr marL="0" indent="0" algn="ctr">
              <a:buNone/>
            </a:pPr>
            <a:r>
              <a:rPr lang="en-US" sz="1800" b="1" dirty="0">
                <a:latin typeface="Times New Roman" panose="02020603050405020304" pitchFamily="18" charset="0"/>
                <a:cs typeface="Times New Roman" panose="02020603050405020304" pitchFamily="18" charset="0"/>
              </a:rPr>
              <a:t>Florida Largemouth Bass stocking program was expanded in 2015.</a:t>
            </a:r>
          </a:p>
          <a:p>
            <a:pPr marL="0" indent="0">
              <a:buNone/>
            </a:pPr>
            <a:r>
              <a:rPr lang="en-US" sz="1500" dirty="0">
                <a:latin typeface="Times New Roman" panose="02020603050405020304" pitchFamily="18" charset="0"/>
                <a:cs typeface="Times New Roman" panose="02020603050405020304" pitchFamily="18" charset="0"/>
              </a:rPr>
              <a:t>In addition to Harmon Creek, Blue Creek in Humphrey’s County and Eagle Creek in Benton County were also stocked (1,162 acres).</a:t>
            </a:r>
          </a:p>
          <a:p>
            <a:pPr>
              <a:buFont typeface="Wingdings" panose="05000000000000000000" pitchFamily="2" charset="2"/>
              <a:buChar char="v"/>
            </a:pPr>
            <a:r>
              <a:rPr lang="en-US" sz="1800" dirty="0">
                <a:latin typeface="Times New Roman" panose="02020603050405020304" pitchFamily="18" charset="0"/>
                <a:cs typeface="Times New Roman" panose="02020603050405020304" pitchFamily="18" charset="0"/>
              </a:rPr>
              <a:t>  902,527 fingerlings stocked.</a:t>
            </a:r>
          </a:p>
          <a:p>
            <a:pPr>
              <a:buFont typeface="Wingdings" panose="05000000000000000000" pitchFamily="2" charset="2"/>
              <a:buChar char="v"/>
            </a:pPr>
            <a:r>
              <a:rPr lang="en-US" sz="1800" dirty="0">
                <a:latin typeface="Times New Roman" panose="02020603050405020304" pitchFamily="18" charset="0"/>
                <a:cs typeface="Times New Roman" panose="02020603050405020304" pitchFamily="18" charset="0"/>
              </a:rPr>
              <a:t>  180,506 fingerlings stocked per year.</a:t>
            </a:r>
          </a:p>
          <a:p>
            <a:pPr>
              <a:buFont typeface="Wingdings" panose="05000000000000000000" pitchFamily="2" charset="2"/>
              <a:buChar char="v"/>
            </a:pPr>
            <a:r>
              <a:rPr lang="en-US" sz="1800" dirty="0">
                <a:latin typeface="Times New Roman" panose="02020603050405020304" pitchFamily="18" charset="0"/>
                <a:cs typeface="Times New Roman" panose="02020603050405020304" pitchFamily="18" charset="0"/>
              </a:rPr>
              <a:t>   Stocking rate:  2015 - 2019</a:t>
            </a:r>
          </a:p>
          <a:p>
            <a:pPr marL="0" indent="0">
              <a:lnSpc>
                <a:spcPct val="50000"/>
              </a:lnSpc>
              <a:buNone/>
            </a:pPr>
            <a:r>
              <a:rPr lang="en-US" sz="1800" dirty="0">
                <a:latin typeface="Times New Roman" panose="02020603050405020304" pitchFamily="18" charset="0"/>
                <a:cs typeface="Times New Roman" panose="02020603050405020304" pitchFamily="18" charset="0"/>
              </a:rPr>
              <a:t>           Harmon Creek – 89/acre/year</a:t>
            </a:r>
          </a:p>
          <a:p>
            <a:pPr marL="0" indent="0">
              <a:lnSpc>
                <a:spcPct val="50000"/>
              </a:lnSpc>
              <a:buNone/>
            </a:pPr>
            <a:r>
              <a:rPr lang="en-US" sz="1800" dirty="0">
                <a:latin typeface="Times New Roman" panose="02020603050405020304" pitchFamily="18" charset="0"/>
                <a:cs typeface="Times New Roman" panose="02020603050405020304" pitchFamily="18" charset="0"/>
              </a:rPr>
              <a:t>           Eagle Creek – 168/acre/year</a:t>
            </a:r>
          </a:p>
          <a:p>
            <a:pPr marL="0" indent="0">
              <a:lnSpc>
                <a:spcPct val="50000"/>
              </a:lnSpc>
              <a:buNone/>
            </a:pPr>
            <a:r>
              <a:rPr lang="en-US" sz="1800" dirty="0">
                <a:latin typeface="Times New Roman" panose="02020603050405020304" pitchFamily="18" charset="0"/>
                <a:cs typeface="Times New Roman" panose="02020603050405020304" pitchFamily="18" charset="0"/>
              </a:rPr>
              <a:t>           Blue Creek – 305/acre/year</a:t>
            </a:r>
          </a:p>
        </p:txBody>
      </p:sp>
      <p:sp>
        <p:nvSpPr>
          <p:cNvPr id="5" name="TextBox 4">
            <a:extLst>
              <a:ext uri="{FF2B5EF4-FFF2-40B4-BE49-F238E27FC236}">
                <a16:creationId xmlns:a16="http://schemas.microsoft.com/office/drawing/2014/main" id="{EB497C3E-9160-4EF6-831F-58B5A2E7FDD9}"/>
              </a:ext>
            </a:extLst>
          </p:cNvPr>
          <p:cNvSpPr txBox="1"/>
          <p:nvPr/>
        </p:nvSpPr>
        <p:spPr>
          <a:xfrm>
            <a:off x="501988" y="4495810"/>
            <a:ext cx="8254328" cy="300083"/>
          </a:xfrm>
          <a:prstGeom prst="rect">
            <a:avLst/>
          </a:prstGeom>
          <a:noFill/>
          <a:ln w="19050">
            <a:solidFill>
              <a:schemeClr val="tx1"/>
            </a:solidFill>
          </a:ln>
        </p:spPr>
        <p:txBody>
          <a:bodyPr wrap="none" lIns="68565" tIns="34289" rIns="68565" bIns="34289" rtlCol="0">
            <a:spAutoFit/>
          </a:bodyPr>
          <a:lstStyle/>
          <a:p>
            <a:pPr defTabSz="685630"/>
            <a:r>
              <a:rPr lang="en-US" sz="1500" dirty="0">
                <a:solidFill>
                  <a:prstClr val="black"/>
                </a:solidFill>
              </a:rPr>
              <a:t>Ft. Loudon, </a:t>
            </a:r>
            <a:r>
              <a:rPr lang="en-US" sz="1500" dirty="0" err="1">
                <a:solidFill>
                  <a:prstClr val="black"/>
                </a:solidFill>
              </a:rPr>
              <a:t>Nickajack</a:t>
            </a:r>
            <a:r>
              <a:rPr lang="en-US" sz="1500" dirty="0">
                <a:solidFill>
                  <a:prstClr val="black"/>
                </a:solidFill>
              </a:rPr>
              <a:t> and Watts Bar reservoirs also received Florida LMB stockings in 2015 through 2019.</a:t>
            </a:r>
          </a:p>
        </p:txBody>
      </p:sp>
    </p:spTree>
    <p:extLst>
      <p:ext uri="{BB962C8B-B14F-4D97-AF65-F5344CB8AC3E}">
        <p14:creationId xmlns:p14="http://schemas.microsoft.com/office/powerpoint/2010/main" val="206316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8C60-053E-468C-B799-0C5F05860C27}"/>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Florida Largemouth Bass stocking program objective</a:t>
            </a:r>
          </a:p>
        </p:txBody>
      </p:sp>
      <p:sp>
        <p:nvSpPr>
          <p:cNvPr id="3" name="Content Placeholder 2">
            <a:extLst>
              <a:ext uri="{FF2B5EF4-FFF2-40B4-BE49-F238E27FC236}">
                <a16:creationId xmlns:a16="http://schemas.microsoft.com/office/drawing/2014/main" id="{337E9A6F-C909-4A0F-AD27-9412AB877BF0}"/>
              </a:ext>
            </a:extLst>
          </p:cNvPr>
          <p:cNvSpPr>
            <a:spLocks noGrp="1"/>
          </p:cNvSpPr>
          <p:nvPr>
            <p:ph idx="1"/>
          </p:nvPr>
        </p:nvSpPr>
        <p:spPr>
          <a:ln>
            <a:solidFill>
              <a:schemeClr val="tx1"/>
            </a:solidFill>
          </a:ln>
        </p:spPr>
        <p:txBody>
          <a:bodyPr>
            <a:normAutofit lnSpcReduction="10000"/>
          </a:bodyPr>
          <a:lstStyle/>
          <a:p>
            <a:pPr marL="257138" indent="-257138">
              <a:lnSpc>
                <a:spcPct val="100000"/>
              </a:lnSpc>
              <a:spcBef>
                <a:spcPct val="20000"/>
              </a:spcBef>
            </a:pPr>
            <a:endParaRPr lang="en-US" sz="2300" dirty="0">
              <a:solidFill>
                <a:prstClr val="black"/>
              </a:solidFill>
            </a:endParaRPr>
          </a:p>
          <a:p>
            <a:pPr marL="257138" indent="-257138">
              <a:lnSpc>
                <a:spcPct val="100000"/>
              </a:lnSpc>
              <a:spcBef>
                <a:spcPct val="20000"/>
              </a:spcBef>
            </a:pPr>
            <a:r>
              <a:rPr lang="en-US" sz="2300" dirty="0">
                <a:solidFill>
                  <a:prstClr val="black"/>
                </a:solidFill>
              </a:rPr>
              <a:t>TWRA is stocking FLMB to create a shift in the genetic makeup of the current population of bass, increasing the presence of FLMB genes.</a:t>
            </a:r>
          </a:p>
          <a:p>
            <a:pPr marL="257138" indent="-257138">
              <a:lnSpc>
                <a:spcPct val="100000"/>
              </a:lnSpc>
              <a:spcBef>
                <a:spcPct val="20000"/>
              </a:spcBef>
            </a:pPr>
            <a:endParaRPr lang="en-US" sz="2300" dirty="0">
              <a:solidFill>
                <a:prstClr val="black"/>
              </a:solidFill>
            </a:endParaRPr>
          </a:p>
          <a:p>
            <a:pPr marL="257138" indent="-257138">
              <a:lnSpc>
                <a:spcPct val="100000"/>
              </a:lnSpc>
              <a:spcBef>
                <a:spcPct val="20000"/>
              </a:spcBef>
            </a:pPr>
            <a:r>
              <a:rPr lang="en-US" sz="2300" dirty="0">
                <a:solidFill>
                  <a:prstClr val="black"/>
                </a:solidFill>
              </a:rPr>
              <a:t>We expect these additional FLMB to displace the naturally produced LMB without any net gain in the number of young bass in the population.  As such, the stocking program will not increase abundance of largemouth bass. </a:t>
            </a:r>
          </a:p>
          <a:p>
            <a:endParaRPr lang="en-US" dirty="0"/>
          </a:p>
        </p:txBody>
      </p:sp>
    </p:spTree>
    <p:extLst>
      <p:ext uri="{BB962C8B-B14F-4D97-AF65-F5344CB8AC3E}">
        <p14:creationId xmlns:p14="http://schemas.microsoft.com/office/powerpoint/2010/main" val="338855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A266-62E3-421F-A37A-D4F55A3BA291}"/>
              </a:ext>
            </a:extLst>
          </p:cNvPr>
          <p:cNvSpPr>
            <a:spLocks noGrp="1"/>
          </p:cNvSpPr>
          <p:nvPr>
            <p:ph type="title"/>
          </p:nvPr>
        </p:nvSpPr>
        <p:spPr/>
        <p:txBody>
          <a:bodyPr/>
          <a:lstStyle/>
          <a:p>
            <a:r>
              <a:rPr lang="en-US" dirty="0"/>
              <a:t>Additional Florida Largemouth Bass Stockings</a:t>
            </a:r>
          </a:p>
        </p:txBody>
      </p:sp>
      <p:sp>
        <p:nvSpPr>
          <p:cNvPr id="3" name="Content Placeholder 2">
            <a:extLst>
              <a:ext uri="{FF2B5EF4-FFF2-40B4-BE49-F238E27FC236}">
                <a16:creationId xmlns:a16="http://schemas.microsoft.com/office/drawing/2014/main" id="{9605BE6C-96FF-4829-9426-5159BAE6E2FD}"/>
              </a:ext>
            </a:extLst>
          </p:cNvPr>
          <p:cNvSpPr>
            <a:spLocks noGrp="1"/>
          </p:cNvSpPr>
          <p:nvPr>
            <p:ph idx="1"/>
          </p:nvPr>
        </p:nvSpPr>
        <p:spPr>
          <a:xfrm>
            <a:off x="628650" y="1130229"/>
            <a:ext cx="7886700" cy="3815845"/>
          </a:xfrm>
          <a:ln w="15875">
            <a:solidFill>
              <a:schemeClr val="tx1"/>
            </a:solidFill>
          </a:ln>
        </p:spPr>
        <p:txBody>
          <a:bodyPr>
            <a:normAutofit/>
          </a:bodyPr>
          <a:lstStyle/>
          <a:p>
            <a:r>
              <a:rPr lang="en-US" dirty="0">
                <a:latin typeface="Times New Roman" panose="02020603050405020304" pitchFamily="18" charset="0"/>
                <a:cs typeface="Times New Roman" panose="02020603050405020304" pitchFamily="18" charset="0"/>
              </a:rPr>
              <a:t>Charlie Ingram stocking strategy</a:t>
            </a:r>
          </a:p>
          <a:p>
            <a:pPr lvl="1"/>
            <a:r>
              <a:rPr lang="en-US" dirty="0">
                <a:latin typeface="Times New Roman" panose="02020603050405020304" pitchFamily="18" charset="0"/>
                <a:cs typeface="Times New Roman" panose="02020603050405020304" pitchFamily="18" charset="0"/>
              </a:rPr>
              <a:t>Stock 300,000 pure Florida Largemouth Bass in several embayments from the Big Sandy River embayment to Morgan Creek.</a:t>
            </a:r>
          </a:p>
          <a:p>
            <a:pPr lvl="1"/>
            <a:r>
              <a:rPr lang="en-US" dirty="0">
                <a:latin typeface="Times New Roman" panose="02020603050405020304" pitchFamily="18" charset="0"/>
                <a:cs typeface="Times New Roman" panose="02020603050405020304" pitchFamily="18" charset="0"/>
              </a:rPr>
              <a:t>Fish stocked will be advanced fingerlings  (2-inch to 2.5-inch fish) and will be stocked in May 2020.</a:t>
            </a:r>
          </a:p>
          <a:p>
            <a:pPr lvl="1"/>
            <a:r>
              <a:rPr lang="en-US" dirty="0">
                <a:latin typeface="Times New Roman" panose="02020603050405020304" pitchFamily="18" charset="0"/>
                <a:cs typeface="Times New Roman" panose="02020603050405020304" pitchFamily="18" charset="0"/>
              </a:rPr>
              <a:t>Fish stocked will be pure Florida Largemouth Bass.</a:t>
            </a:r>
          </a:p>
          <a:p>
            <a:pPr lvl="1"/>
            <a:r>
              <a:rPr lang="en-US" dirty="0">
                <a:latin typeface="Times New Roman" panose="02020603050405020304" pitchFamily="18" charset="0"/>
                <a:cs typeface="Times New Roman" panose="02020603050405020304" pitchFamily="18" charset="0"/>
              </a:rPr>
              <a:t>This stocking was approved by the Tennessee Wildlife Resources Agency.</a:t>
            </a:r>
          </a:p>
          <a:p>
            <a:pPr lvl="1">
              <a:lnSpc>
                <a:spcPct val="100000"/>
              </a:lnSpc>
              <a:spcBef>
                <a:spcPct val="20000"/>
              </a:spcBef>
            </a:pPr>
            <a:r>
              <a:rPr lang="en-US" dirty="0">
                <a:latin typeface="Times New Roman" panose="02020603050405020304" pitchFamily="18" charset="0"/>
                <a:cs typeface="Times New Roman" panose="02020603050405020304" pitchFamily="18" charset="0"/>
              </a:rPr>
              <a:t>This stocking does not provide permission for the public to stock fish in public waters. </a:t>
            </a:r>
          </a:p>
          <a:p>
            <a:pPr lvl="1">
              <a:lnSpc>
                <a:spcPct val="100000"/>
              </a:lnSpc>
              <a:spcBef>
                <a:spcPct val="20000"/>
              </a:spcBef>
            </a:pPr>
            <a:r>
              <a:rPr lang="en-US" dirty="0">
                <a:solidFill>
                  <a:prstClr val="black"/>
                </a:solidFill>
                <a:latin typeface="Times New Roman" panose="02020603050405020304" pitchFamily="18" charset="0"/>
                <a:cs typeface="Times New Roman" panose="02020603050405020304" pitchFamily="18" charset="0"/>
              </a:rPr>
              <a:t>These private individual stockings of Florida Largemouth Bass by Charlie Ingram and his partners should </a:t>
            </a:r>
            <a:r>
              <a:rPr lang="en-US" b="1" dirty="0">
                <a:solidFill>
                  <a:prstClr val="black"/>
                </a:solidFill>
                <a:latin typeface="Times New Roman" panose="02020603050405020304" pitchFamily="18" charset="0"/>
                <a:cs typeface="Times New Roman" panose="02020603050405020304" pitchFamily="18" charset="0"/>
              </a:rPr>
              <a:t>NOT</a:t>
            </a:r>
            <a:r>
              <a:rPr lang="en-US" dirty="0">
                <a:solidFill>
                  <a:prstClr val="black"/>
                </a:solidFill>
                <a:latin typeface="Times New Roman" panose="02020603050405020304" pitchFamily="18" charset="0"/>
                <a:cs typeface="Times New Roman" panose="02020603050405020304" pitchFamily="18" charset="0"/>
              </a:rPr>
              <a:t> be perceived as a method to increase bass numbers (abundance) in Kentucky Reservoir.</a:t>
            </a:r>
          </a:p>
          <a:p>
            <a:pPr lvl="1"/>
            <a:endParaRPr lang="en-US" dirty="0"/>
          </a:p>
          <a:p>
            <a:pPr lvl="1"/>
            <a:endParaRPr lang="en-US" dirty="0"/>
          </a:p>
        </p:txBody>
      </p:sp>
    </p:spTree>
    <p:extLst>
      <p:ext uri="{BB962C8B-B14F-4D97-AF65-F5344CB8AC3E}">
        <p14:creationId xmlns:p14="http://schemas.microsoft.com/office/powerpoint/2010/main" val="289096002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451</Words>
  <Application>Microsoft Macintosh PowerPoint</Application>
  <PresentationFormat>On-screen Show (16:9)</PresentationFormat>
  <Paragraphs>47</Paragraphs>
  <Slides>6</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6</vt:i4>
      </vt:variant>
    </vt:vector>
  </HeadingPairs>
  <TitlesOfParts>
    <vt:vector size="18" baseType="lpstr">
      <vt:lpstr>Arial</vt:lpstr>
      <vt:lpstr>Calibri</vt:lpstr>
      <vt:lpstr>Calibri Light</vt:lpstr>
      <vt:lpstr>Palatino Linotype</vt:lpstr>
      <vt:lpstr>Times New Roman</vt:lpstr>
      <vt:lpstr>Wingdings</vt:lpstr>
      <vt:lpstr>1_Office Theme</vt:lpstr>
      <vt:lpstr>2_Office Theme</vt:lpstr>
      <vt:lpstr>3_Office Theme</vt:lpstr>
      <vt:lpstr>Office Theme</vt:lpstr>
      <vt:lpstr>4_Office Theme</vt:lpstr>
      <vt:lpstr>5_Office Theme</vt:lpstr>
      <vt:lpstr>Fisheries Management  Florida Largemouth Bass Stocking Kentucky  Reservoir</vt:lpstr>
      <vt:lpstr>Florida Largemouth  Bass Stocking Project (Kentucky Reservoir)</vt:lpstr>
      <vt:lpstr>Prestocking Genetic Analyses</vt:lpstr>
      <vt:lpstr>Florida Largemouth Bass stockings,  Kentucky Reservoir</vt:lpstr>
      <vt:lpstr>Florida Largemouth Bass stocking program objective</vt:lpstr>
      <vt:lpstr>Additional Florida Largemouth Bass Stockings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Fisheries Management  Kentucky  Reservoir</dc:title>
  <dc:creator>twra</dc:creator>
  <cp:lastModifiedBy>Karin Landers</cp:lastModifiedBy>
  <cp:revision>4</cp:revision>
  <dcterms:created xsi:type="dcterms:W3CDTF">2020-04-27T15:41:10Z</dcterms:created>
  <dcterms:modified xsi:type="dcterms:W3CDTF">2020-05-22T22:33:15Z</dcterms:modified>
</cp:coreProperties>
</file>